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8"/>
  </p:notesMasterIdLst>
  <p:sldIdLst>
    <p:sldId id="256" r:id="rId2"/>
    <p:sldId id="258" r:id="rId3"/>
    <p:sldId id="296" r:id="rId4"/>
    <p:sldId id="259" r:id="rId5"/>
    <p:sldId id="260" r:id="rId6"/>
    <p:sldId id="297" r:id="rId7"/>
    <p:sldId id="298" r:id="rId8"/>
    <p:sldId id="261" r:id="rId9"/>
    <p:sldId id="262" r:id="rId10"/>
    <p:sldId id="299" r:id="rId11"/>
    <p:sldId id="300" r:id="rId12"/>
    <p:sldId id="301" r:id="rId13"/>
    <p:sldId id="263" r:id="rId14"/>
    <p:sldId id="302" r:id="rId15"/>
    <p:sldId id="303" r:id="rId16"/>
    <p:sldId id="307" r:id="rId17"/>
    <p:sldId id="304" r:id="rId18"/>
    <p:sldId id="306" r:id="rId19"/>
    <p:sldId id="309" r:id="rId20"/>
    <p:sldId id="310" r:id="rId21"/>
    <p:sldId id="311" r:id="rId22"/>
    <p:sldId id="312" r:id="rId23"/>
    <p:sldId id="313" r:id="rId24"/>
    <p:sldId id="314" r:id="rId25"/>
    <p:sldId id="317" r:id="rId26"/>
    <p:sldId id="318"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Catamaran" panose="020B0604020202020204" charset="0"/>
      <p:regular r:id="rId33"/>
      <p:bold r:id="rId34"/>
    </p:embeddedFont>
    <p:embeddedFont>
      <p:font typeface="Catamaran Thin" panose="020B060402020202020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EC2C83-4F27-46E9-AB52-EA9CB43B9D6F}">
  <a:tblStyle styleId="{93EC2C83-4F27-46E9-AB52-EA9CB43B9D6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77553AC-1573-4A18-AE2D-678138A4FA22}"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13" autoAdjust="0"/>
    <p:restoredTop sz="94660"/>
  </p:normalViewPr>
  <p:slideViewPr>
    <p:cSldViewPr snapToGrid="0">
      <p:cViewPr>
        <p:scale>
          <a:sx n="98" d="100"/>
          <a:sy n="98" d="100"/>
        </p:scale>
        <p:origin x="720" y="3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585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362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17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780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82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3854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1710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447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450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073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857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6820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1406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3307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6097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7803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27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342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70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981075" y="-78100"/>
            <a:ext cx="11516344" cy="5221552"/>
            <a:chOff x="-981075" y="-78100"/>
            <a:chExt cx="11516344" cy="5221552"/>
          </a:xfrm>
        </p:grpSpPr>
        <p:sp>
          <p:nvSpPr>
            <p:cNvPr id="11" name="Google Shape;11;p2"/>
            <p:cNvSpPr/>
            <p:nvPr/>
          </p:nvSpPr>
          <p:spPr>
            <a:xfrm rot="10800000">
              <a:off x="4304464"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2" name="Google Shape;12;p2"/>
            <p:cNvSpPr/>
            <p:nvPr/>
          </p:nvSpPr>
          <p:spPr>
            <a:xfrm rot="10800000">
              <a:off x="6419277"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3" name="Google Shape;13;p2"/>
            <p:cNvSpPr/>
            <p:nvPr/>
          </p:nvSpPr>
          <p:spPr>
            <a:xfrm rot="10800000">
              <a:off x="2189989"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4" name="Google Shape;14;p2"/>
            <p:cNvSpPr/>
            <p:nvPr/>
          </p:nvSpPr>
          <p:spPr>
            <a:xfrm>
              <a:off x="1133400"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5" name="Google Shape;15;p2"/>
            <p:cNvSpPr/>
            <p:nvPr/>
          </p:nvSpPr>
          <p:spPr>
            <a:xfrm>
              <a:off x="3247913"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6" name="Google Shape;16;p2"/>
            <p:cNvSpPr/>
            <p:nvPr/>
          </p:nvSpPr>
          <p:spPr>
            <a:xfrm>
              <a:off x="7476888"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7" name="Google Shape;17;p2"/>
            <p:cNvSpPr/>
            <p:nvPr/>
          </p:nvSpPr>
          <p:spPr>
            <a:xfrm>
              <a:off x="7620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8" name="Google Shape;18;p2"/>
            <p:cNvSpPr/>
            <p:nvPr/>
          </p:nvSpPr>
          <p:spPr>
            <a:xfrm>
              <a:off x="2190677"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9" name="Google Shape;19;p2"/>
            <p:cNvSpPr/>
            <p:nvPr/>
          </p:nvSpPr>
          <p:spPr>
            <a:xfrm>
              <a:off x="641963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20" name="Google Shape;20;p2"/>
            <p:cNvSpPr/>
            <p:nvPr/>
          </p:nvSpPr>
          <p:spPr>
            <a:xfrm>
              <a:off x="8534106"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21" name="Google Shape;21;p2"/>
            <p:cNvSpPr/>
            <p:nvPr/>
          </p:nvSpPr>
          <p:spPr>
            <a:xfrm>
              <a:off x="-98107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22" name="Google Shape;22;p2"/>
            <p:cNvSpPr/>
            <p:nvPr/>
          </p:nvSpPr>
          <p:spPr>
            <a:xfrm>
              <a:off x="3247878"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23" name="Google Shape;23;p2"/>
            <p:cNvSpPr/>
            <p:nvPr/>
          </p:nvSpPr>
          <p:spPr>
            <a:xfrm>
              <a:off x="536235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24" name="Google Shape;24;p2"/>
            <p:cNvSpPr/>
            <p:nvPr/>
          </p:nvSpPr>
          <p:spPr>
            <a:xfrm>
              <a:off x="7848601" y="18269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25" name="Google Shape;25;p2"/>
            <p:cNvSpPr/>
            <p:nvPr/>
          </p:nvSpPr>
          <p:spPr>
            <a:xfrm>
              <a:off x="1448201" y="-781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26" name="Google Shape;26;p2"/>
            <p:cNvSpPr/>
            <p:nvPr/>
          </p:nvSpPr>
          <p:spPr>
            <a:xfrm>
              <a:off x="-581024" y="334095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27" name="Google Shape;27;p2"/>
            <p:cNvSpPr/>
            <p:nvPr/>
          </p:nvSpPr>
          <p:spPr>
            <a:xfrm>
              <a:off x="1152450" y="131360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28" name="Google Shape;28;p2"/>
            <p:cNvSpPr/>
            <p:nvPr/>
          </p:nvSpPr>
          <p:spPr>
            <a:xfrm>
              <a:off x="7496375" y="316145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29" name="Google Shape;29;p2"/>
            <p:cNvSpPr/>
            <p:nvPr/>
          </p:nvSpPr>
          <p:spPr>
            <a:xfrm rot="10800000">
              <a:off x="7744475" y="-9"/>
              <a:ext cx="1027674" cy="752485"/>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
        <p:nvSpPr>
          <p:cNvPr id="30" name="Google Shape;30;p2"/>
          <p:cNvSpPr txBox="1">
            <a:spLocks noGrp="1"/>
          </p:cNvSpPr>
          <p:nvPr>
            <p:ph type="ctrTitle"/>
          </p:nvPr>
        </p:nvSpPr>
        <p:spPr>
          <a:xfrm>
            <a:off x="702900" y="3250075"/>
            <a:ext cx="4955100" cy="1159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31"/>
        <p:cNvGrpSpPr/>
        <p:nvPr/>
      </p:nvGrpSpPr>
      <p:grpSpPr>
        <a:xfrm>
          <a:off x="0" y="0"/>
          <a:ext cx="0" cy="0"/>
          <a:chOff x="0" y="0"/>
          <a:chExt cx="0" cy="0"/>
        </a:xfrm>
      </p:grpSpPr>
      <p:grpSp>
        <p:nvGrpSpPr>
          <p:cNvPr id="32" name="Google Shape;32;p3"/>
          <p:cNvGrpSpPr/>
          <p:nvPr/>
        </p:nvGrpSpPr>
        <p:grpSpPr>
          <a:xfrm>
            <a:off x="-981075" y="-78100"/>
            <a:ext cx="11516344" cy="5221552"/>
            <a:chOff x="-981075" y="-78100"/>
            <a:chExt cx="11516344" cy="5221552"/>
          </a:xfrm>
        </p:grpSpPr>
        <p:sp>
          <p:nvSpPr>
            <p:cNvPr id="33" name="Google Shape;33;p3"/>
            <p:cNvSpPr/>
            <p:nvPr/>
          </p:nvSpPr>
          <p:spPr>
            <a:xfrm rot="10800000">
              <a:off x="4304464"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34" name="Google Shape;34;p3"/>
            <p:cNvSpPr/>
            <p:nvPr/>
          </p:nvSpPr>
          <p:spPr>
            <a:xfrm rot="10800000">
              <a:off x="6419277"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35" name="Google Shape;35;p3"/>
            <p:cNvSpPr/>
            <p:nvPr/>
          </p:nvSpPr>
          <p:spPr>
            <a:xfrm rot="10800000">
              <a:off x="2189989"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36" name="Google Shape;36;p3"/>
            <p:cNvSpPr/>
            <p:nvPr/>
          </p:nvSpPr>
          <p:spPr>
            <a:xfrm>
              <a:off x="1133400"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37" name="Google Shape;37;p3"/>
            <p:cNvSpPr/>
            <p:nvPr/>
          </p:nvSpPr>
          <p:spPr>
            <a:xfrm>
              <a:off x="3247913"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38" name="Google Shape;38;p3"/>
            <p:cNvSpPr/>
            <p:nvPr/>
          </p:nvSpPr>
          <p:spPr>
            <a:xfrm>
              <a:off x="7476888"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39" name="Google Shape;39;p3"/>
            <p:cNvSpPr/>
            <p:nvPr/>
          </p:nvSpPr>
          <p:spPr>
            <a:xfrm>
              <a:off x="7620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0" name="Google Shape;40;p3"/>
            <p:cNvSpPr/>
            <p:nvPr/>
          </p:nvSpPr>
          <p:spPr>
            <a:xfrm>
              <a:off x="2190677"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1" name="Google Shape;41;p3"/>
            <p:cNvSpPr/>
            <p:nvPr/>
          </p:nvSpPr>
          <p:spPr>
            <a:xfrm>
              <a:off x="641963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2" name="Google Shape;42;p3"/>
            <p:cNvSpPr/>
            <p:nvPr/>
          </p:nvSpPr>
          <p:spPr>
            <a:xfrm>
              <a:off x="8534106"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3" name="Google Shape;43;p3"/>
            <p:cNvSpPr/>
            <p:nvPr/>
          </p:nvSpPr>
          <p:spPr>
            <a:xfrm>
              <a:off x="-98107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4" name="Google Shape;44;p3"/>
            <p:cNvSpPr/>
            <p:nvPr/>
          </p:nvSpPr>
          <p:spPr>
            <a:xfrm>
              <a:off x="3247878"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5" name="Google Shape;45;p3"/>
            <p:cNvSpPr/>
            <p:nvPr/>
          </p:nvSpPr>
          <p:spPr>
            <a:xfrm>
              <a:off x="536235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6" name="Google Shape;46;p3"/>
            <p:cNvSpPr/>
            <p:nvPr/>
          </p:nvSpPr>
          <p:spPr>
            <a:xfrm>
              <a:off x="7848601" y="18269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7" name="Google Shape;47;p3"/>
            <p:cNvSpPr/>
            <p:nvPr/>
          </p:nvSpPr>
          <p:spPr>
            <a:xfrm>
              <a:off x="1448201" y="-781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8" name="Google Shape;48;p3"/>
            <p:cNvSpPr/>
            <p:nvPr/>
          </p:nvSpPr>
          <p:spPr>
            <a:xfrm>
              <a:off x="-581024" y="334095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49" name="Google Shape;49;p3"/>
            <p:cNvSpPr/>
            <p:nvPr/>
          </p:nvSpPr>
          <p:spPr>
            <a:xfrm>
              <a:off x="1152450" y="131360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50" name="Google Shape;50;p3"/>
            <p:cNvSpPr/>
            <p:nvPr/>
          </p:nvSpPr>
          <p:spPr>
            <a:xfrm>
              <a:off x="7496375" y="316145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51" name="Google Shape;51;p3"/>
            <p:cNvSpPr/>
            <p:nvPr/>
          </p:nvSpPr>
          <p:spPr>
            <a:xfrm rot="10800000">
              <a:off x="7744475" y="-9"/>
              <a:ext cx="1027674" cy="752485"/>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
        <p:nvSpPr>
          <p:cNvPr id="52" name="Google Shape;52;p3"/>
          <p:cNvSpPr txBox="1">
            <a:spLocks noGrp="1"/>
          </p:cNvSpPr>
          <p:nvPr>
            <p:ph type="ctrTitle"/>
          </p:nvPr>
        </p:nvSpPr>
        <p:spPr>
          <a:xfrm>
            <a:off x="2305150" y="2884378"/>
            <a:ext cx="5811000" cy="4758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3" name="Google Shape;53;p3"/>
          <p:cNvSpPr txBox="1">
            <a:spLocks noGrp="1"/>
          </p:cNvSpPr>
          <p:nvPr>
            <p:ph type="subTitle" idx="1"/>
          </p:nvPr>
        </p:nvSpPr>
        <p:spPr>
          <a:xfrm>
            <a:off x="2305150" y="3385436"/>
            <a:ext cx="5811000" cy="4107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a:lvl1pPr>
            <a:lvl2pPr lvl="1" rtl="0">
              <a:spcBef>
                <a:spcPts val="800"/>
              </a:spcBef>
              <a:spcAft>
                <a:spcPts val="0"/>
              </a:spcAft>
              <a:buClr>
                <a:schemeClr val="dk1"/>
              </a:buClr>
              <a:buSzPts val="3000"/>
              <a:buNone/>
              <a:defRPr sz="3000"/>
            </a:lvl2pPr>
            <a:lvl3pPr lvl="2" rtl="0">
              <a:spcBef>
                <a:spcPts val="800"/>
              </a:spcBef>
              <a:spcAft>
                <a:spcPts val="0"/>
              </a:spcAft>
              <a:buClr>
                <a:schemeClr val="dk1"/>
              </a:buClr>
              <a:buSzPts val="3000"/>
              <a:buNone/>
              <a:defRPr sz="3000"/>
            </a:lvl3pPr>
            <a:lvl4pPr lvl="3" rtl="0">
              <a:spcBef>
                <a:spcPts val="800"/>
              </a:spcBef>
              <a:spcAft>
                <a:spcPts val="0"/>
              </a:spcAft>
              <a:buSzPts val="3000"/>
              <a:buNone/>
              <a:defRPr sz="3000"/>
            </a:lvl4pPr>
            <a:lvl5pPr lvl="4" rtl="0">
              <a:spcBef>
                <a:spcPts val="800"/>
              </a:spcBef>
              <a:spcAft>
                <a:spcPts val="0"/>
              </a:spcAft>
              <a:buSzPts val="3000"/>
              <a:buNone/>
              <a:defRPr sz="3000"/>
            </a:lvl5pPr>
            <a:lvl6pPr lvl="5" rtl="0">
              <a:spcBef>
                <a:spcPts val="800"/>
              </a:spcBef>
              <a:spcAft>
                <a:spcPts val="0"/>
              </a:spcAft>
              <a:buSzPts val="3000"/>
              <a:buNone/>
              <a:defRPr sz="3000"/>
            </a:lvl6pPr>
            <a:lvl7pPr lvl="6" rtl="0">
              <a:spcBef>
                <a:spcPts val="800"/>
              </a:spcBef>
              <a:spcAft>
                <a:spcPts val="0"/>
              </a:spcAft>
              <a:buSzPts val="3000"/>
              <a:buNone/>
              <a:defRPr sz="3000"/>
            </a:lvl7pPr>
            <a:lvl8pPr lvl="7" rtl="0">
              <a:spcBef>
                <a:spcPts val="800"/>
              </a:spcBef>
              <a:spcAft>
                <a:spcPts val="0"/>
              </a:spcAft>
              <a:buSzPts val="3000"/>
              <a:buNone/>
              <a:defRPr sz="3000"/>
            </a:lvl8pPr>
            <a:lvl9pPr lvl="8" rtl="0">
              <a:spcBef>
                <a:spcPts val="800"/>
              </a:spcBef>
              <a:spcAft>
                <a:spcPts val="800"/>
              </a:spcAft>
              <a:buSzPts val="3000"/>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1"/>
        </a:solidFill>
        <a:effectLst/>
      </p:bgPr>
    </p:bg>
    <p:spTree>
      <p:nvGrpSpPr>
        <p:cNvPr id="1" name="Shape 54"/>
        <p:cNvGrpSpPr/>
        <p:nvPr/>
      </p:nvGrpSpPr>
      <p:grpSpPr>
        <a:xfrm>
          <a:off x="0" y="0"/>
          <a:ext cx="0" cy="0"/>
          <a:chOff x="0" y="0"/>
          <a:chExt cx="0" cy="0"/>
        </a:xfrm>
      </p:grpSpPr>
      <p:sp>
        <p:nvSpPr>
          <p:cNvPr id="55" name="Google Shape;55;p4"/>
          <p:cNvSpPr/>
          <p:nvPr/>
        </p:nvSpPr>
        <p:spPr>
          <a:xfrm>
            <a:off x="2500800" y="285475"/>
            <a:ext cx="4142388" cy="457254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56" name="Google Shape;56;p4"/>
          <p:cNvSpPr/>
          <p:nvPr/>
        </p:nvSpPr>
        <p:spPr>
          <a:xfrm>
            <a:off x="4239143" y="104898"/>
            <a:ext cx="665704" cy="73488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57" name="Google Shape;57;p4"/>
          <p:cNvSpPr txBox="1">
            <a:spLocks noGrp="1"/>
          </p:cNvSpPr>
          <p:nvPr>
            <p:ph type="body" idx="1"/>
          </p:nvPr>
        </p:nvSpPr>
        <p:spPr>
          <a:xfrm>
            <a:off x="2753950" y="839775"/>
            <a:ext cx="3636000" cy="3636300"/>
          </a:xfrm>
          <a:prstGeom prst="rect">
            <a:avLst/>
          </a:prstGeom>
        </p:spPr>
        <p:txBody>
          <a:bodyPr spcFirstLastPara="1" wrap="square" lIns="0" tIns="0" rIns="0" bIns="0" anchor="ctr" anchorCtr="0">
            <a:noAutofit/>
          </a:bodyPr>
          <a:lstStyle>
            <a:lvl1pPr marL="457200" lvl="0" indent="-330200" algn="ctr" rtl="0">
              <a:spcBef>
                <a:spcPts val="0"/>
              </a:spcBef>
              <a:spcAft>
                <a:spcPts val="0"/>
              </a:spcAft>
              <a:buClr>
                <a:schemeClr val="lt1"/>
              </a:buClr>
              <a:buSzPts val="1600"/>
              <a:buChar char="⬢"/>
              <a:defRPr i="1">
                <a:solidFill>
                  <a:schemeClr val="lt1"/>
                </a:solidFill>
              </a:defRPr>
            </a:lvl1pPr>
            <a:lvl2pPr marL="914400" lvl="1" indent="-330200" algn="ctr" rtl="0">
              <a:spcBef>
                <a:spcPts val="800"/>
              </a:spcBef>
              <a:spcAft>
                <a:spcPts val="0"/>
              </a:spcAft>
              <a:buClr>
                <a:schemeClr val="lt1"/>
              </a:buClr>
              <a:buSzPts val="1600"/>
              <a:buChar char="⬡"/>
              <a:defRPr i="1">
                <a:solidFill>
                  <a:schemeClr val="lt1"/>
                </a:solidFill>
              </a:defRPr>
            </a:lvl2pPr>
            <a:lvl3pPr marL="1371600" lvl="2" indent="-330200" algn="ctr" rtl="0">
              <a:spcBef>
                <a:spcPts val="800"/>
              </a:spcBef>
              <a:spcAft>
                <a:spcPts val="0"/>
              </a:spcAft>
              <a:buClr>
                <a:schemeClr val="lt1"/>
              </a:buClr>
              <a:buSzPts val="1600"/>
              <a:buChar char="⬡"/>
              <a:defRPr i="1">
                <a:solidFill>
                  <a:schemeClr val="lt1"/>
                </a:solidFill>
              </a:defRPr>
            </a:lvl3pPr>
            <a:lvl4pPr marL="1828800" lvl="3" indent="-381000" algn="ctr" rtl="0">
              <a:spcBef>
                <a:spcPts val="800"/>
              </a:spcBef>
              <a:spcAft>
                <a:spcPts val="0"/>
              </a:spcAft>
              <a:buClr>
                <a:schemeClr val="lt1"/>
              </a:buClr>
              <a:buSzPts val="2400"/>
              <a:buChar char="●"/>
              <a:defRPr i="1">
                <a:solidFill>
                  <a:schemeClr val="lt1"/>
                </a:solidFill>
              </a:defRPr>
            </a:lvl4pPr>
            <a:lvl5pPr marL="2286000" lvl="4" indent="-381000" algn="ctr" rtl="0">
              <a:spcBef>
                <a:spcPts val="800"/>
              </a:spcBef>
              <a:spcAft>
                <a:spcPts val="0"/>
              </a:spcAft>
              <a:buClr>
                <a:schemeClr val="lt1"/>
              </a:buClr>
              <a:buSzPts val="2400"/>
              <a:buChar char="○"/>
              <a:defRPr i="1">
                <a:solidFill>
                  <a:schemeClr val="lt1"/>
                </a:solidFill>
              </a:defRPr>
            </a:lvl5pPr>
            <a:lvl6pPr marL="2743200" lvl="5" indent="-381000" algn="ctr" rtl="0">
              <a:spcBef>
                <a:spcPts val="800"/>
              </a:spcBef>
              <a:spcAft>
                <a:spcPts val="0"/>
              </a:spcAft>
              <a:buClr>
                <a:schemeClr val="lt1"/>
              </a:buClr>
              <a:buSzPts val="2400"/>
              <a:buChar char="■"/>
              <a:defRPr i="1">
                <a:solidFill>
                  <a:schemeClr val="lt1"/>
                </a:solidFill>
              </a:defRPr>
            </a:lvl6pPr>
            <a:lvl7pPr marL="3200400" lvl="6" indent="-381000" algn="ctr" rtl="0">
              <a:spcBef>
                <a:spcPts val="800"/>
              </a:spcBef>
              <a:spcAft>
                <a:spcPts val="0"/>
              </a:spcAft>
              <a:buClr>
                <a:schemeClr val="lt1"/>
              </a:buClr>
              <a:buSzPts val="2400"/>
              <a:buChar char="●"/>
              <a:defRPr i="1">
                <a:solidFill>
                  <a:schemeClr val="lt1"/>
                </a:solidFill>
              </a:defRPr>
            </a:lvl7pPr>
            <a:lvl8pPr marL="3657600" lvl="7" indent="-381000" algn="ctr" rtl="0">
              <a:spcBef>
                <a:spcPts val="800"/>
              </a:spcBef>
              <a:spcAft>
                <a:spcPts val="0"/>
              </a:spcAft>
              <a:buClr>
                <a:schemeClr val="lt1"/>
              </a:buClr>
              <a:buSzPts val="2400"/>
              <a:buChar char="○"/>
              <a:defRPr i="1">
                <a:solidFill>
                  <a:schemeClr val="lt1"/>
                </a:solidFill>
              </a:defRPr>
            </a:lvl8pPr>
            <a:lvl9pPr marL="4114800" lvl="8" indent="-381000" algn="ctr" rtl="0">
              <a:spcBef>
                <a:spcPts val="800"/>
              </a:spcBef>
              <a:spcAft>
                <a:spcPts val="800"/>
              </a:spcAft>
              <a:buClr>
                <a:schemeClr val="lt1"/>
              </a:buClr>
              <a:buSzPts val="2400"/>
              <a:buChar char="■"/>
              <a:defRPr i="1">
                <a:solidFill>
                  <a:schemeClr val="lt1"/>
                </a:solidFill>
              </a:defRPr>
            </a:lvl9pPr>
          </a:lstStyle>
          <a:p>
            <a:endParaRPr/>
          </a:p>
        </p:txBody>
      </p:sp>
      <p:sp>
        <p:nvSpPr>
          <p:cNvPr id="58" name="Google Shape;58;p4"/>
          <p:cNvSpPr txBox="1"/>
          <p:nvPr/>
        </p:nvSpPr>
        <p:spPr>
          <a:xfrm>
            <a:off x="3593400" y="3841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chemeClr val="accent1"/>
                </a:solidFill>
                <a:latin typeface="Catamaran"/>
                <a:ea typeface="Catamaran"/>
                <a:cs typeface="Catamaran"/>
                <a:sym typeface="Catamaran"/>
              </a:rPr>
              <a:t>“</a:t>
            </a:r>
            <a:endParaRPr sz="9600">
              <a:solidFill>
                <a:schemeClr val="accent1"/>
              </a:solidFill>
              <a:latin typeface="Catamaran"/>
              <a:ea typeface="Catamaran"/>
              <a:cs typeface="Catamaran"/>
              <a:sym typeface="Catamaran"/>
            </a:endParaRPr>
          </a:p>
        </p:txBody>
      </p:sp>
      <p:sp>
        <p:nvSpPr>
          <p:cNvPr id="59" name="Google Shape;59;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4"/>
          <p:cNvSpPr/>
          <p:nvPr/>
        </p:nvSpPr>
        <p:spPr>
          <a:xfrm rot="10800000">
            <a:off x="6914577"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61" name="Google Shape;61;p4"/>
          <p:cNvSpPr/>
          <p:nvPr/>
        </p:nvSpPr>
        <p:spPr>
          <a:xfrm rot="10800000">
            <a:off x="2189989"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62" name="Google Shape;62;p4"/>
          <p:cNvSpPr/>
          <p:nvPr/>
        </p:nvSpPr>
        <p:spPr>
          <a:xfrm>
            <a:off x="1609650"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63" name="Google Shape;63;p4"/>
          <p:cNvSpPr/>
          <p:nvPr/>
        </p:nvSpPr>
        <p:spPr>
          <a:xfrm>
            <a:off x="7591188"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64" name="Google Shape;64;p4"/>
          <p:cNvSpPr/>
          <p:nvPr/>
        </p:nvSpPr>
        <p:spPr>
          <a:xfrm>
            <a:off x="875251" y="3108746"/>
            <a:ext cx="1238537" cy="1367251"/>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65" name="Google Shape;65;p4"/>
          <p:cNvSpPr/>
          <p:nvPr/>
        </p:nvSpPr>
        <p:spPr>
          <a:xfrm>
            <a:off x="6750099" y="2565690"/>
            <a:ext cx="1670713" cy="1844174"/>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66" name="Google Shape;66;p4"/>
          <p:cNvSpPr/>
          <p:nvPr/>
        </p:nvSpPr>
        <p:spPr>
          <a:xfrm>
            <a:off x="8078502" y="1646297"/>
            <a:ext cx="1238537" cy="136719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67" name="Google Shape;67;p4"/>
          <p:cNvSpPr/>
          <p:nvPr/>
        </p:nvSpPr>
        <p:spPr>
          <a:xfrm>
            <a:off x="-27622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68" name="Google Shape;68;p4"/>
          <p:cNvSpPr/>
          <p:nvPr/>
        </p:nvSpPr>
        <p:spPr>
          <a:xfrm>
            <a:off x="6750100" y="993931"/>
            <a:ext cx="874503" cy="965303"/>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69" name="Google Shape;69;p4"/>
          <p:cNvSpPr/>
          <p:nvPr/>
        </p:nvSpPr>
        <p:spPr>
          <a:xfrm>
            <a:off x="-211075" y="4039231"/>
            <a:ext cx="874503" cy="965303"/>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70"/>
        <p:cNvGrpSpPr/>
        <p:nvPr/>
      </p:nvGrpSpPr>
      <p:grpSpPr>
        <a:xfrm>
          <a:off x="0" y="0"/>
          <a:ext cx="0" cy="0"/>
          <a:chOff x="0" y="0"/>
          <a:chExt cx="0" cy="0"/>
        </a:xfrm>
      </p:grpSpPr>
      <p:sp>
        <p:nvSpPr>
          <p:cNvPr id="71" name="Google Shape;71;p5"/>
          <p:cNvSpPr/>
          <p:nvPr/>
        </p:nvSpPr>
        <p:spPr>
          <a:xfrm>
            <a:off x="-45517" y="689752"/>
            <a:ext cx="624020" cy="688794"/>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nvGrpSpPr>
          <p:cNvPr id="72" name="Google Shape;72;p5"/>
          <p:cNvGrpSpPr/>
          <p:nvPr/>
        </p:nvGrpSpPr>
        <p:grpSpPr>
          <a:xfrm>
            <a:off x="6320991" y="-7"/>
            <a:ext cx="3630818" cy="5143498"/>
            <a:chOff x="6320991" y="-7"/>
            <a:chExt cx="3630818" cy="5143498"/>
          </a:xfrm>
        </p:grpSpPr>
        <p:sp>
          <p:nvSpPr>
            <p:cNvPr id="73" name="Google Shape;73;p5"/>
            <p:cNvSpPr/>
            <p:nvPr/>
          </p:nvSpPr>
          <p:spPr>
            <a:xfrm>
              <a:off x="6320991"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74" name="Google Shape;74;p5"/>
            <p:cNvSpPr/>
            <p:nvPr/>
          </p:nvSpPr>
          <p:spPr>
            <a:xfrm>
              <a:off x="7806636"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75" name="Google Shape;75;p5"/>
            <p:cNvSpPr/>
            <p:nvPr/>
          </p:nvSpPr>
          <p:spPr>
            <a:xfrm>
              <a:off x="8548210"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76" name="Google Shape;76;p5"/>
            <p:cNvSpPr/>
            <p:nvPr/>
          </p:nvSpPr>
          <p:spPr>
            <a:xfrm rot="10800000">
              <a:off x="7806422" y="30"/>
              <a:ext cx="1404540" cy="5154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77" name="Google Shape;77;p5"/>
            <p:cNvSpPr/>
            <p:nvPr/>
          </p:nvSpPr>
          <p:spPr>
            <a:xfrm>
              <a:off x="7806643" y="1543679"/>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78" name="Google Shape;78;p5"/>
            <p:cNvSpPr/>
            <p:nvPr/>
          </p:nvSpPr>
          <p:spPr>
            <a:xfrm>
              <a:off x="7065077"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79" name="Google Shape;79;p5"/>
            <p:cNvSpPr/>
            <p:nvPr/>
          </p:nvSpPr>
          <p:spPr>
            <a:xfrm>
              <a:off x="8745616" y="1335143"/>
              <a:ext cx="835681" cy="92246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80" name="Google Shape;80;p5"/>
            <p:cNvSpPr/>
            <p:nvPr/>
          </p:nvSpPr>
          <p:spPr>
            <a:xfrm>
              <a:off x="7133773" y="3941724"/>
              <a:ext cx="507445" cy="5601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81" name="Google Shape;81;p5"/>
            <p:cNvSpPr/>
            <p:nvPr/>
          </p:nvSpPr>
          <p:spPr>
            <a:xfrm rot="10800000">
              <a:off x="7406482" y="-7"/>
              <a:ext cx="720792" cy="527782"/>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82" name="Google Shape;82;p5"/>
            <p:cNvSpPr/>
            <p:nvPr/>
          </p:nvSpPr>
          <p:spPr>
            <a:xfrm>
              <a:off x="7331887" y="2181982"/>
              <a:ext cx="962029" cy="106196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83" name="Google Shape;83;p5"/>
            <p:cNvSpPr/>
            <p:nvPr/>
          </p:nvSpPr>
          <p:spPr>
            <a:xfrm>
              <a:off x="8548210" y="2833077"/>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
        <p:nvSpPr>
          <p:cNvPr id="84" name="Google Shape;84;p5"/>
          <p:cNvSpPr txBox="1">
            <a:spLocks noGrp="1"/>
          </p:cNvSpPr>
          <p:nvPr>
            <p:ph type="title"/>
          </p:nvPr>
        </p:nvSpPr>
        <p:spPr>
          <a:xfrm>
            <a:off x="779100" y="836000"/>
            <a:ext cx="6010500" cy="396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5" name="Google Shape;85;p5"/>
          <p:cNvSpPr txBox="1">
            <a:spLocks noGrp="1"/>
          </p:cNvSpPr>
          <p:nvPr>
            <p:ph type="body" idx="1"/>
          </p:nvPr>
        </p:nvSpPr>
        <p:spPr>
          <a:xfrm>
            <a:off x="779100" y="1503550"/>
            <a:ext cx="6010500" cy="28842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30200" rtl="0">
              <a:spcBef>
                <a:spcPts val="800"/>
              </a:spcBef>
              <a:spcAft>
                <a:spcPts val="0"/>
              </a:spcAft>
              <a:buSzPts val="16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86" name="Google Shape;8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7"/>
        <p:cNvGrpSpPr/>
        <p:nvPr/>
      </p:nvGrpSpPr>
      <p:grpSpPr>
        <a:xfrm>
          <a:off x="0" y="0"/>
          <a:ext cx="0" cy="0"/>
          <a:chOff x="0" y="0"/>
          <a:chExt cx="0" cy="0"/>
        </a:xfrm>
      </p:grpSpPr>
      <p:sp>
        <p:nvSpPr>
          <p:cNvPr id="88" name="Google Shape;88;p6"/>
          <p:cNvSpPr/>
          <p:nvPr/>
        </p:nvSpPr>
        <p:spPr>
          <a:xfrm>
            <a:off x="-45517" y="689752"/>
            <a:ext cx="624020" cy="688794"/>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nvGrpSpPr>
          <p:cNvPr id="89" name="Google Shape;89;p6"/>
          <p:cNvGrpSpPr/>
          <p:nvPr/>
        </p:nvGrpSpPr>
        <p:grpSpPr>
          <a:xfrm>
            <a:off x="6320991" y="-7"/>
            <a:ext cx="3630818" cy="5143498"/>
            <a:chOff x="6320991" y="-7"/>
            <a:chExt cx="3630818" cy="5143498"/>
          </a:xfrm>
        </p:grpSpPr>
        <p:sp>
          <p:nvSpPr>
            <p:cNvPr id="90" name="Google Shape;90;p6"/>
            <p:cNvSpPr/>
            <p:nvPr/>
          </p:nvSpPr>
          <p:spPr>
            <a:xfrm>
              <a:off x="6320991"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91" name="Google Shape;91;p6"/>
            <p:cNvSpPr/>
            <p:nvPr/>
          </p:nvSpPr>
          <p:spPr>
            <a:xfrm>
              <a:off x="7806636"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92" name="Google Shape;92;p6"/>
            <p:cNvSpPr/>
            <p:nvPr/>
          </p:nvSpPr>
          <p:spPr>
            <a:xfrm>
              <a:off x="8548210"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93" name="Google Shape;93;p6"/>
            <p:cNvSpPr/>
            <p:nvPr/>
          </p:nvSpPr>
          <p:spPr>
            <a:xfrm rot="10800000">
              <a:off x="7806422" y="30"/>
              <a:ext cx="1404540" cy="5154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94" name="Google Shape;94;p6"/>
            <p:cNvSpPr/>
            <p:nvPr/>
          </p:nvSpPr>
          <p:spPr>
            <a:xfrm>
              <a:off x="7806643" y="1543679"/>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95" name="Google Shape;95;p6"/>
            <p:cNvSpPr/>
            <p:nvPr/>
          </p:nvSpPr>
          <p:spPr>
            <a:xfrm>
              <a:off x="7065077"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96" name="Google Shape;96;p6"/>
            <p:cNvSpPr/>
            <p:nvPr/>
          </p:nvSpPr>
          <p:spPr>
            <a:xfrm>
              <a:off x="8745616" y="1335143"/>
              <a:ext cx="835681" cy="92246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97" name="Google Shape;97;p6"/>
            <p:cNvSpPr/>
            <p:nvPr/>
          </p:nvSpPr>
          <p:spPr>
            <a:xfrm>
              <a:off x="7133773" y="3941724"/>
              <a:ext cx="507445" cy="5601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98" name="Google Shape;98;p6"/>
            <p:cNvSpPr/>
            <p:nvPr/>
          </p:nvSpPr>
          <p:spPr>
            <a:xfrm rot="10800000">
              <a:off x="7406482" y="-7"/>
              <a:ext cx="720792" cy="527782"/>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99" name="Google Shape;99;p6"/>
            <p:cNvSpPr/>
            <p:nvPr/>
          </p:nvSpPr>
          <p:spPr>
            <a:xfrm>
              <a:off x="7331887" y="2181982"/>
              <a:ext cx="962029" cy="106196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5322C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00" name="Google Shape;100;p6"/>
            <p:cNvSpPr/>
            <p:nvPr/>
          </p:nvSpPr>
          <p:spPr>
            <a:xfrm>
              <a:off x="8548210" y="2833077"/>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
        <p:nvSpPr>
          <p:cNvPr id="101" name="Google Shape;101;p6"/>
          <p:cNvSpPr txBox="1">
            <a:spLocks noGrp="1"/>
          </p:cNvSpPr>
          <p:nvPr>
            <p:ph type="title"/>
          </p:nvPr>
        </p:nvSpPr>
        <p:spPr>
          <a:xfrm>
            <a:off x="779100" y="836000"/>
            <a:ext cx="6010500" cy="396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2" name="Google Shape;102;p6"/>
          <p:cNvSpPr txBox="1">
            <a:spLocks noGrp="1"/>
          </p:cNvSpPr>
          <p:nvPr>
            <p:ph type="body" idx="1"/>
          </p:nvPr>
        </p:nvSpPr>
        <p:spPr>
          <a:xfrm>
            <a:off x="779075" y="1503550"/>
            <a:ext cx="2808300" cy="32685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2000"/>
            </a:lvl1pPr>
            <a:lvl2pPr marL="914400" lvl="1" indent="-317500" rtl="0">
              <a:spcBef>
                <a:spcPts val="800"/>
              </a:spcBef>
              <a:spcAft>
                <a:spcPts val="0"/>
              </a:spcAft>
              <a:buSzPts val="1400"/>
              <a:buChar char="⬡"/>
              <a:defRPr sz="2000"/>
            </a:lvl2pPr>
            <a:lvl3pPr marL="1371600" lvl="2" indent="-317500" rtl="0">
              <a:spcBef>
                <a:spcPts val="800"/>
              </a:spcBef>
              <a:spcAft>
                <a:spcPts val="0"/>
              </a:spcAft>
              <a:buSzPts val="14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103" name="Google Shape;103;p6"/>
          <p:cNvSpPr txBox="1">
            <a:spLocks noGrp="1"/>
          </p:cNvSpPr>
          <p:nvPr>
            <p:ph type="body" idx="2"/>
          </p:nvPr>
        </p:nvSpPr>
        <p:spPr>
          <a:xfrm>
            <a:off x="3981304" y="1503550"/>
            <a:ext cx="2808300" cy="32685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2000"/>
            </a:lvl1pPr>
            <a:lvl2pPr marL="914400" lvl="1" indent="-317500" rtl="0">
              <a:spcBef>
                <a:spcPts val="800"/>
              </a:spcBef>
              <a:spcAft>
                <a:spcPts val="0"/>
              </a:spcAft>
              <a:buSzPts val="1400"/>
              <a:buChar char="⬡"/>
              <a:defRPr sz="2000"/>
            </a:lvl2pPr>
            <a:lvl3pPr marL="1371600" lvl="2" indent="-317500" rtl="0">
              <a:spcBef>
                <a:spcPts val="800"/>
              </a:spcBef>
              <a:spcAft>
                <a:spcPts val="0"/>
              </a:spcAft>
              <a:buSzPts val="14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104" name="Google Shape;104;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57"/>
        <p:cNvGrpSpPr/>
        <p:nvPr/>
      </p:nvGrpSpPr>
      <p:grpSpPr>
        <a:xfrm>
          <a:off x="0" y="0"/>
          <a:ext cx="0" cy="0"/>
          <a:chOff x="0" y="0"/>
          <a:chExt cx="0" cy="0"/>
        </a:xfrm>
      </p:grpSpPr>
      <p:grpSp>
        <p:nvGrpSpPr>
          <p:cNvPr id="158" name="Google Shape;158;p10"/>
          <p:cNvGrpSpPr/>
          <p:nvPr/>
        </p:nvGrpSpPr>
        <p:grpSpPr>
          <a:xfrm>
            <a:off x="-981075" y="-3"/>
            <a:ext cx="11516344" cy="5143455"/>
            <a:chOff x="-981075" y="-3"/>
            <a:chExt cx="11516344" cy="5143455"/>
          </a:xfrm>
        </p:grpSpPr>
        <p:sp>
          <p:nvSpPr>
            <p:cNvPr id="159" name="Google Shape;159;p10"/>
            <p:cNvSpPr/>
            <p:nvPr/>
          </p:nvSpPr>
          <p:spPr>
            <a:xfrm>
              <a:off x="7476888"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60" name="Google Shape;160;p10"/>
            <p:cNvSpPr/>
            <p:nvPr/>
          </p:nvSpPr>
          <p:spPr>
            <a:xfrm rot="10800000">
              <a:off x="4304464"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61" name="Google Shape;161;p10"/>
            <p:cNvSpPr/>
            <p:nvPr/>
          </p:nvSpPr>
          <p:spPr>
            <a:xfrm rot="10800000">
              <a:off x="6419277"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62" name="Google Shape;162;p10"/>
            <p:cNvSpPr/>
            <p:nvPr/>
          </p:nvSpPr>
          <p:spPr>
            <a:xfrm rot="10800000">
              <a:off x="2189989"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63" name="Google Shape;163;p10"/>
            <p:cNvSpPr/>
            <p:nvPr/>
          </p:nvSpPr>
          <p:spPr>
            <a:xfrm>
              <a:off x="3247913"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64" name="Google Shape;164;p10"/>
            <p:cNvSpPr/>
            <p:nvPr/>
          </p:nvSpPr>
          <p:spPr>
            <a:xfrm>
              <a:off x="7620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65" name="Google Shape;165;p10"/>
            <p:cNvSpPr/>
            <p:nvPr/>
          </p:nvSpPr>
          <p:spPr>
            <a:xfrm>
              <a:off x="2190677"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66" name="Google Shape;166;p10"/>
            <p:cNvSpPr/>
            <p:nvPr/>
          </p:nvSpPr>
          <p:spPr>
            <a:xfrm>
              <a:off x="641963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67" name="Google Shape;167;p10"/>
            <p:cNvSpPr/>
            <p:nvPr/>
          </p:nvSpPr>
          <p:spPr>
            <a:xfrm>
              <a:off x="8534106"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68" name="Google Shape;168;p10"/>
            <p:cNvSpPr/>
            <p:nvPr/>
          </p:nvSpPr>
          <p:spPr>
            <a:xfrm>
              <a:off x="-98107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69" name="Google Shape;169;p10"/>
            <p:cNvSpPr/>
            <p:nvPr/>
          </p:nvSpPr>
          <p:spPr>
            <a:xfrm>
              <a:off x="3247878"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70" name="Google Shape;170;p10"/>
            <p:cNvSpPr/>
            <p:nvPr/>
          </p:nvSpPr>
          <p:spPr>
            <a:xfrm>
              <a:off x="536235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
        <p:nvSpPr>
          <p:cNvPr id="171" name="Google Shape;171;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 Color background">
  <p:cSld name="BLANK_1">
    <p:bg>
      <p:bgPr>
        <a:solidFill>
          <a:schemeClr val="accent1"/>
        </a:solidFill>
        <a:effectLst/>
      </p:bgPr>
    </p:bg>
    <p:spTree>
      <p:nvGrpSpPr>
        <p:cNvPr id="1" name="Shape 172"/>
        <p:cNvGrpSpPr/>
        <p:nvPr/>
      </p:nvGrpSpPr>
      <p:grpSpPr>
        <a:xfrm>
          <a:off x="0" y="0"/>
          <a:ext cx="0" cy="0"/>
          <a:chOff x="0" y="0"/>
          <a:chExt cx="0" cy="0"/>
        </a:xfrm>
      </p:grpSpPr>
      <p:sp>
        <p:nvSpPr>
          <p:cNvPr id="173" name="Google Shape;173;p11"/>
          <p:cNvSpPr txBox="1">
            <a:spLocks noGrp="1"/>
          </p:cNvSpPr>
          <p:nvPr>
            <p:ph type="sldNum" idx="12"/>
          </p:nvPr>
        </p:nvSpPr>
        <p:spPr>
          <a:xfrm>
            <a:off x="8480584" y="4749851"/>
            <a:ext cx="548700" cy="393600"/>
          </a:xfrm>
          <a:prstGeom prst="rect">
            <a:avLst/>
          </a:prstGeom>
          <a:noFill/>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74" name="Google Shape;174;p11"/>
          <p:cNvGrpSpPr/>
          <p:nvPr/>
        </p:nvGrpSpPr>
        <p:grpSpPr>
          <a:xfrm>
            <a:off x="-981075" y="-78100"/>
            <a:ext cx="11516344" cy="5221552"/>
            <a:chOff x="-981075" y="-78100"/>
            <a:chExt cx="11516344" cy="5221552"/>
          </a:xfrm>
        </p:grpSpPr>
        <p:sp>
          <p:nvSpPr>
            <p:cNvPr id="175" name="Google Shape;175;p11"/>
            <p:cNvSpPr/>
            <p:nvPr/>
          </p:nvSpPr>
          <p:spPr>
            <a:xfrm rot="10800000">
              <a:off x="4304464"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76" name="Google Shape;176;p11"/>
            <p:cNvSpPr/>
            <p:nvPr/>
          </p:nvSpPr>
          <p:spPr>
            <a:xfrm rot="10800000">
              <a:off x="6419277"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77" name="Google Shape;177;p11"/>
            <p:cNvSpPr/>
            <p:nvPr/>
          </p:nvSpPr>
          <p:spPr>
            <a:xfrm rot="10800000">
              <a:off x="2189989"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78" name="Google Shape;178;p11"/>
            <p:cNvSpPr/>
            <p:nvPr/>
          </p:nvSpPr>
          <p:spPr>
            <a:xfrm>
              <a:off x="1133400"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79" name="Google Shape;179;p11"/>
            <p:cNvSpPr/>
            <p:nvPr/>
          </p:nvSpPr>
          <p:spPr>
            <a:xfrm>
              <a:off x="3247913"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80" name="Google Shape;180;p11"/>
            <p:cNvSpPr/>
            <p:nvPr/>
          </p:nvSpPr>
          <p:spPr>
            <a:xfrm>
              <a:off x="7476888"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81" name="Google Shape;181;p11"/>
            <p:cNvSpPr/>
            <p:nvPr/>
          </p:nvSpPr>
          <p:spPr>
            <a:xfrm>
              <a:off x="7620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82" name="Google Shape;182;p11"/>
            <p:cNvSpPr/>
            <p:nvPr/>
          </p:nvSpPr>
          <p:spPr>
            <a:xfrm>
              <a:off x="2190677"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83" name="Google Shape;183;p11"/>
            <p:cNvSpPr/>
            <p:nvPr/>
          </p:nvSpPr>
          <p:spPr>
            <a:xfrm>
              <a:off x="641963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84" name="Google Shape;184;p11"/>
            <p:cNvSpPr/>
            <p:nvPr/>
          </p:nvSpPr>
          <p:spPr>
            <a:xfrm>
              <a:off x="8534106"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85" name="Google Shape;185;p11"/>
            <p:cNvSpPr/>
            <p:nvPr/>
          </p:nvSpPr>
          <p:spPr>
            <a:xfrm>
              <a:off x="-98107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86" name="Google Shape;186;p11"/>
            <p:cNvSpPr/>
            <p:nvPr/>
          </p:nvSpPr>
          <p:spPr>
            <a:xfrm>
              <a:off x="3247878"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87" name="Google Shape;187;p11"/>
            <p:cNvSpPr/>
            <p:nvPr/>
          </p:nvSpPr>
          <p:spPr>
            <a:xfrm>
              <a:off x="536235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88" name="Google Shape;188;p11"/>
            <p:cNvSpPr/>
            <p:nvPr/>
          </p:nvSpPr>
          <p:spPr>
            <a:xfrm>
              <a:off x="7848601" y="18269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89" name="Google Shape;189;p11"/>
            <p:cNvSpPr/>
            <p:nvPr/>
          </p:nvSpPr>
          <p:spPr>
            <a:xfrm>
              <a:off x="1448201" y="-781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90" name="Google Shape;190;p11"/>
            <p:cNvSpPr/>
            <p:nvPr/>
          </p:nvSpPr>
          <p:spPr>
            <a:xfrm>
              <a:off x="-581024" y="334095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91" name="Google Shape;191;p11"/>
            <p:cNvSpPr/>
            <p:nvPr/>
          </p:nvSpPr>
          <p:spPr>
            <a:xfrm>
              <a:off x="1152450" y="131360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92" name="Google Shape;192;p11"/>
            <p:cNvSpPr/>
            <p:nvPr/>
          </p:nvSpPr>
          <p:spPr>
            <a:xfrm>
              <a:off x="7496375" y="316145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93" name="Google Shape;193;p11"/>
            <p:cNvSpPr/>
            <p:nvPr/>
          </p:nvSpPr>
          <p:spPr>
            <a:xfrm rot="10800000">
              <a:off x="7744475" y="-9"/>
              <a:ext cx="1027674" cy="752485"/>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9100" y="836000"/>
            <a:ext cx="6010500" cy="3963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1pPr>
            <a:lvl2pPr lvl="1"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2pPr>
            <a:lvl3pPr lvl="2"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3pPr>
            <a:lvl4pPr lvl="3"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4pPr>
            <a:lvl5pPr lvl="4"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5pPr>
            <a:lvl6pPr lvl="5"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6pPr>
            <a:lvl7pPr lvl="6"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7pPr>
            <a:lvl8pPr lvl="7"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8pPr>
            <a:lvl9pPr lvl="8"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9pPr>
          </a:lstStyle>
          <a:p>
            <a:endParaRPr/>
          </a:p>
        </p:txBody>
      </p:sp>
      <p:sp>
        <p:nvSpPr>
          <p:cNvPr id="7" name="Google Shape;7;p1"/>
          <p:cNvSpPr txBox="1">
            <a:spLocks noGrp="1"/>
          </p:cNvSpPr>
          <p:nvPr>
            <p:ph type="body" idx="1"/>
          </p:nvPr>
        </p:nvSpPr>
        <p:spPr>
          <a:xfrm>
            <a:off x="779100" y="1503550"/>
            <a:ext cx="6010500" cy="2884200"/>
          </a:xfrm>
          <a:prstGeom prst="rect">
            <a:avLst/>
          </a:prstGeom>
          <a:noFill/>
          <a:ln>
            <a:noFill/>
          </a:ln>
        </p:spPr>
        <p:txBody>
          <a:bodyPr spcFirstLastPara="1" wrap="square" lIns="0" tIns="0" rIns="0" bIns="0" anchor="t" anchorCtr="0">
            <a:noAutofit/>
          </a:bodyPr>
          <a:lstStyle>
            <a:lvl1pPr marL="457200" lvl="0" indent="-330200" rtl="0">
              <a:lnSpc>
                <a:spcPct val="115000"/>
              </a:lnSpc>
              <a:spcBef>
                <a:spcPts val="0"/>
              </a:spcBef>
              <a:spcAft>
                <a:spcPts val="0"/>
              </a:spcAft>
              <a:buClr>
                <a:schemeClr val="accent5"/>
              </a:buClr>
              <a:buSzPts val="1600"/>
              <a:buFont typeface="Catamaran Thin"/>
              <a:buChar char="⬢"/>
              <a:defRPr sz="2400">
                <a:solidFill>
                  <a:schemeClr val="dk1"/>
                </a:solidFill>
                <a:latin typeface="Catamaran Thin"/>
                <a:ea typeface="Catamaran Thin"/>
                <a:cs typeface="Catamaran Thin"/>
                <a:sym typeface="Catamaran Thin"/>
              </a:defRPr>
            </a:lvl1pPr>
            <a:lvl2pPr marL="914400" lvl="1" indent="-330200" rtl="0">
              <a:lnSpc>
                <a:spcPct val="115000"/>
              </a:lnSpc>
              <a:spcBef>
                <a:spcPts val="800"/>
              </a:spcBef>
              <a:spcAft>
                <a:spcPts val="0"/>
              </a:spcAft>
              <a:buClr>
                <a:schemeClr val="accent5"/>
              </a:buClr>
              <a:buSzPts val="1600"/>
              <a:buFont typeface="Catamaran Thin"/>
              <a:buChar char="⬡"/>
              <a:defRPr sz="2400">
                <a:solidFill>
                  <a:schemeClr val="dk1"/>
                </a:solidFill>
                <a:latin typeface="Catamaran Thin"/>
                <a:ea typeface="Catamaran Thin"/>
                <a:cs typeface="Catamaran Thin"/>
                <a:sym typeface="Catamaran Thin"/>
              </a:defRPr>
            </a:lvl2pPr>
            <a:lvl3pPr marL="1371600" lvl="2" indent="-330200" rtl="0">
              <a:lnSpc>
                <a:spcPct val="115000"/>
              </a:lnSpc>
              <a:spcBef>
                <a:spcPts val="800"/>
              </a:spcBef>
              <a:spcAft>
                <a:spcPts val="0"/>
              </a:spcAft>
              <a:buClr>
                <a:schemeClr val="dk2"/>
              </a:buClr>
              <a:buSzPts val="1600"/>
              <a:buFont typeface="Catamaran Thin"/>
              <a:buChar char="⬡"/>
              <a:defRPr sz="2400">
                <a:solidFill>
                  <a:schemeClr val="dk1"/>
                </a:solidFill>
                <a:latin typeface="Catamaran Thin"/>
                <a:ea typeface="Catamaran Thin"/>
                <a:cs typeface="Catamaran Thin"/>
                <a:sym typeface="Catamaran Thin"/>
              </a:defRPr>
            </a:lvl3pPr>
            <a:lvl4pPr marL="1828800" lvl="3" indent="-381000" rtl="0">
              <a:lnSpc>
                <a:spcPct val="115000"/>
              </a:lnSpc>
              <a:spcBef>
                <a:spcPts val="800"/>
              </a:spcBef>
              <a:spcAft>
                <a:spcPts val="0"/>
              </a:spcAft>
              <a:buClr>
                <a:schemeClr val="dk1"/>
              </a:buClr>
              <a:buSzPts val="2400"/>
              <a:buFont typeface="Catamaran Thin"/>
              <a:buChar char="●"/>
              <a:defRPr sz="2400">
                <a:solidFill>
                  <a:schemeClr val="dk1"/>
                </a:solidFill>
                <a:latin typeface="Catamaran Thin"/>
                <a:ea typeface="Catamaran Thin"/>
                <a:cs typeface="Catamaran Thin"/>
                <a:sym typeface="Catamaran Thin"/>
              </a:defRPr>
            </a:lvl4pPr>
            <a:lvl5pPr marL="2286000" lvl="4" indent="-381000" rtl="0">
              <a:lnSpc>
                <a:spcPct val="115000"/>
              </a:lnSpc>
              <a:spcBef>
                <a:spcPts val="800"/>
              </a:spcBef>
              <a:spcAft>
                <a:spcPts val="0"/>
              </a:spcAft>
              <a:buClr>
                <a:schemeClr val="dk1"/>
              </a:buClr>
              <a:buSzPts val="2400"/>
              <a:buFont typeface="Catamaran Thin"/>
              <a:buChar char="○"/>
              <a:defRPr sz="2400">
                <a:solidFill>
                  <a:schemeClr val="dk1"/>
                </a:solidFill>
                <a:latin typeface="Catamaran Thin"/>
                <a:ea typeface="Catamaran Thin"/>
                <a:cs typeface="Catamaran Thin"/>
                <a:sym typeface="Catamaran Thin"/>
              </a:defRPr>
            </a:lvl5pPr>
            <a:lvl6pPr marL="2743200" lvl="5" indent="-381000" rtl="0">
              <a:lnSpc>
                <a:spcPct val="115000"/>
              </a:lnSpc>
              <a:spcBef>
                <a:spcPts val="800"/>
              </a:spcBef>
              <a:spcAft>
                <a:spcPts val="0"/>
              </a:spcAft>
              <a:buClr>
                <a:schemeClr val="dk1"/>
              </a:buClr>
              <a:buSzPts val="2400"/>
              <a:buFont typeface="Catamaran Thin"/>
              <a:buChar char="■"/>
              <a:defRPr sz="2400">
                <a:solidFill>
                  <a:schemeClr val="dk1"/>
                </a:solidFill>
                <a:latin typeface="Catamaran Thin"/>
                <a:ea typeface="Catamaran Thin"/>
                <a:cs typeface="Catamaran Thin"/>
                <a:sym typeface="Catamaran Thin"/>
              </a:defRPr>
            </a:lvl6pPr>
            <a:lvl7pPr marL="3200400" lvl="6" indent="-381000" rtl="0">
              <a:lnSpc>
                <a:spcPct val="115000"/>
              </a:lnSpc>
              <a:spcBef>
                <a:spcPts val="800"/>
              </a:spcBef>
              <a:spcAft>
                <a:spcPts val="0"/>
              </a:spcAft>
              <a:buClr>
                <a:schemeClr val="dk1"/>
              </a:buClr>
              <a:buSzPts val="2400"/>
              <a:buFont typeface="Catamaran Thin"/>
              <a:buChar char="●"/>
              <a:defRPr sz="2400">
                <a:solidFill>
                  <a:schemeClr val="dk1"/>
                </a:solidFill>
                <a:latin typeface="Catamaran Thin"/>
                <a:ea typeface="Catamaran Thin"/>
                <a:cs typeface="Catamaran Thin"/>
                <a:sym typeface="Catamaran Thin"/>
              </a:defRPr>
            </a:lvl7pPr>
            <a:lvl8pPr marL="3657600" lvl="7" indent="-381000" rtl="0">
              <a:lnSpc>
                <a:spcPct val="115000"/>
              </a:lnSpc>
              <a:spcBef>
                <a:spcPts val="800"/>
              </a:spcBef>
              <a:spcAft>
                <a:spcPts val="0"/>
              </a:spcAft>
              <a:buClr>
                <a:schemeClr val="dk1"/>
              </a:buClr>
              <a:buSzPts val="2400"/>
              <a:buFont typeface="Catamaran Thin"/>
              <a:buChar char="○"/>
              <a:defRPr sz="2400">
                <a:solidFill>
                  <a:schemeClr val="dk1"/>
                </a:solidFill>
                <a:latin typeface="Catamaran Thin"/>
                <a:ea typeface="Catamaran Thin"/>
                <a:cs typeface="Catamaran Thin"/>
                <a:sym typeface="Catamaran Thin"/>
              </a:defRPr>
            </a:lvl8pPr>
            <a:lvl9pPr marL="4114800" lvl="8" indent="-381000" rtl="0">
              <a:lnSpc>
                <a:spcPct val="115000"/>
              </a:lnSpc>
              <a:spcBef>
                <a:spcPts val="800"/>
              </a:spcBef>
              <a:spcAft>
                <a:spcPts val="800"/>
              </a:spcAft>
              <a:buClr>
                <a:schemeClr val="dk1"/>
              </a:buClr>
              <a:buSzPts val="2400"/>
              <a:buFont typeface="Catamaran Thin"/>
              <a:buChar char="■"/>
              <a:defRPr sz="2400">
                <a:solidFill>
                  <a:schemeClr val="dk1"/>
                </a:solidFill>
                <a:latin typeface="Catamaran Thin"/>
                <a:ea typeface="Catamaran Thin"/>
                <a:cs typeface="Catamaran Thin"/>
                <a:sym typeface="Catamaran Thin"/>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accent1"/>
                </a:solidFill>
                <a:latin typeface="Catamaran"/>
                <a:ea typeface="Catamaran"/>
                <a:cs typeface="Catamaran"/>
                <a:sym typeface="Catamaran"/>
              </a:defRPr>
            </a:lvl1pPr>
            <a:lvl2pPr lvl="1" algn="r" rtl="0">
              <a:buNone/>
              <a:defRPr sz="1300">
                <a:solidFill>
                  <a:schemeClr val="accent1"/>
                </a:solidFill>
                <a:latin typeface="Catamaran"/>
                <a:ea typeface="Catamaran"/>
                <a:cs typeface="Catamaran"/>
                <a:sym typeface="Catamaran"/>
              </a:defRPr>
            </a:lvl2pPr>
            <a:lvl3pPr lvl="2" algn="r" rtl="0">
              <a:buNone/>
              <a:defRPr sz="1300">
                <a:solidFill>
                  <a:schemeClr val="accent1"/>
                </a:solidFill>
                <a:latin typeface="Catamaran"/>
                <a:ea typeface="Catamaran"/>
                <a:cs typeface="Catamaran"/>
                <a:sym typeface="Catamaran"/>
              </a:defRPr>
            </a:lvl3pPr>
            <a:lvl4pPr lvl="3" algn="r" rtl="0">
              <a:buNone/>
              <a:defRPr sz="1300">
                <a:solidFill>
                  <a:schemeClr val="accent1"/>
                </a:solidFill>
                <a:latin typeface="Catamaran"/>
                <a:ea typeface="Catamaran"/>
                <a:cs typeface="Catamaran"/>
                <a:sym typeface="Catamaran"/>
              </a:defRPr>
            </a:lvl4pPr>
            <a:lvl5pPr lvl="4" algn="r" rtl="0">
              <a:buNone/>
              <a:defRPr sz="1300">
                <a:solidFill>
                  <a:schemeClr val="accent1"/>
                </a:solidFill>
                <a:latin typeface="Catamaran"/>
                <a:ea typeface="Catamaran"/>
                <a:cs typeface="Catamaran"/>
                <a:sym typeface="Catamaran"/>
              </a:defRPr>
            </a:lvl5pPr>
            <a:lvl6pPr lvl="5" algn="r" rtl="0">
              <a:buNone/>
              <a:defRPr sz="1300">
                <a:solidFill>
                  <a:schemeClr val="accent1"/>
                </a:solidFill>
                <a:latin typeface="Catamaran"/>
                <a:ea typeface="Catamaran"/>
                <a:cs typeface="Catamaran"/>
                <a:sym typeface="Catamaran"/>
              </a:defRPr>
            </a:lvl6pPr>
            <a:lvl7pPr lvl="6" algn="r" rtl="0">
              <a:buNone/>
              <a:defRPr sz="1300">
                <a:solidFill>
                  <a:schemeClr val="accent1"/>
                </a:solidFill>
                <a:latin typeface="Catamaran"/>
                <a:ea typeface="Catamaran"/>
                <a:cs typeface="Catamaran"/>
                <a:sym typeface="Catamaran"/>
              </a:defRPr>
            </a:lvl7pPr>
            <a:lvl8pPr lvl="7" algn="r" rtl="0">
              <a:buNone/>
              <a:defRPr sz="1300">
                <a:solidFill>
                  <a:schemeClr val="accent1"/>
                </a:solidFill>
                <a:latin typeface="Catamaran"/>
                <a:ea typeface="Catamaran"/>
                <a:cs typeface="Catamaran"/>
                <a:sym typeface="Catamaran"/>
              </a:defRPr>
            </a:lvl8pPr>
            <a:lvl9pPr lvl="8" algn="r" rtl="0">
              <a:buNone/>
              <a:defRPr sz="1300">
                <a:solidFill>
                  <a:schemeClr val="accent1"/>
                </a:solidFill>
                <a:latin typeface="Catamaran"/>
                <a:ea typeface="Catamaran"/>
                <a:cs typeface="Catamaran"/>
                <a:sym typeface="Catamara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 id="2147483657"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slide" Target="slide19.xml"/><Relationship Id="rId5" Type="http://schemas.openxmlformats.org/officeDocument/2006/relationships/audio" Target="../media/audio1.wav"/><Relationship Id="rId4" Type="http://schemas.openxmlformats.org/officeDocument/2006/relationships/slide" Target="slide18.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lottiefiles.com/" TargetMode="External"/><Relationship Id="rId9" Type="http://schemas.openxmlformats.org/officeDocument/2006/relationships/slide" Target="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slide" Target="slide16.xml"/><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3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5.xml"/><Relationship Id="rId7" Type="http://schemas.openxmlformats.org/officeDocument/2006/relationships/image" Target="../media/image3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png"/><Relationship Id="rId5" Type="http://schemas.openxmlformats.org/officeDocument/2006/relationships/image" Target="../media/image14.png"/><Relationship Id="rId4" Type="http://schemas.openxmlformats.org/officeDocument/2006/relationships/notesSlide" Target="../notesSlides/notesSlide25.xml"/><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5.xml"/><Relationship Id="rId7" Type="http://schemas.openxmlformats.org/officeDocument/2006/relationships/image" Target="../media/image4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0.png"/><Relationship Id="rId5" Type="http://schemas.openxmlformats.org/officeDocument/2006/relationships/image" Target="../media/image14.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Google Shape;199;p12"/>
          <p:cNvSpPr txBox="1">
            <a:spLocks noGrp="1"/>
          </p:cNvSpPr>
          <p:nvPr>
            <p:ph type="ctrTitle"/>
          </p:nvPr>
        </p:nvSpPr>
        <p:spPr>
          <a:xfrm>
            <a:off x="0" y="2755562"/>
            <a:ext cx="49551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600" err="1">
                <a:latin typeface="Calibri" panose="020F0502020204030204" pitchFamily="34" charset="0"/>
                <a:cs typeface="Calibri" panose="020F0502020204030204" pitchFamily="34" charset="0"/>
              </a:rPr>
              <a:t>BÀI</a:t>
            </a:r>
            <a:r>
              <a:rPr lang="en-US" sz="3600">
                <a:latin typeface="Calibri" panose="020F0502020204030204" pitchFamily="34" charset="0"/>
                <a:cs typeface="Calibri" panose="020F0502020204030204" pitchFamily="34" charset="0"/>
              </a:rPr>
              <a:t> </a:t>
            </a:r>
            <a:r>
              <a:rPr lang="en-US" sz="3600" err="1">
                <a:latin typeface="Calibri" panose="020F0502020204030204" pitchFamily="34" charset="0"/>
                <a:cs typeface="Calibri" panose="020F0502020204030204" pitchFamily="34" charset="0"/>
              </a:rPr>
              <a:t>THUYẾT</a:t>
            </a:r>
            <a:r>
              <a:rPr lang="en-US" sz="3600">
                <a:latin typeface="Calibri" panose="020F0502020204030204" pitchFamily="34" charset="0"/>
                <a:cs typeface="Calibri" panose="020F0502020204030204" pitchFamily="34" charset="0"/>
              </a:rPr>
              <a:t> </a:t>
            </a:r>
            <a:r>
              <a:rPr lang="en-US" sz="3600" err="1">
                <a:latin typeface="Calibri" panose="020F0502020204030204" pitchFamily="34" charset="0"/>
                <a:cs typeface="Calibri" panose="020F0502020204030204" pitchFamily="34" charset="0"/>
              </a:rPr>
              <a:t>TRÌNH</a:t>
            </a:r>
            <a:br>
              <a:rPr lang="en-US">
                <a:latin typeface="Calibri" panose="020F0502020204030204" pitchFamily="34" charset="0"/>
                <a:cs typeface="Calibri" panose="020F0502020204030204" pitchFamily="34" charset="0"/>
              </a:rPr>
            </a:br>
            <a:r>
              <a:rPr lang="en-US" sz="3600" err="1">
                <a:latin typeface="Calibri" panose="020F0502020204030204" pitchFamily="34" charset="0"/>
                <a:cs typeface="Calibri" panose="020F0502020204030204" pitchFamily="34" charset="0"/>
              </a:rPr>
              <a:t>CHỦ</a:t>
            </a:r>
            <a:r>
              <a:rPr lang="en-US" sz="3600">
                <a:latin typeface="Calibri" panose="020F0502020204030204" pitchFamily="34" charset="0"/>
                <a:cs typeface="Calibri" panose="020F0502020204030204" pitchFamily="34" charset="0"/>
              </a:rPr>
              <a:t> </a:t>
            </a:r>
            <a:r>
              <a:rPr lang="en-US" sz="3600" err="1">
                <a:latin typeface="Calibri" panose="020F0502020204030204" pitchFamily="34" charset="0"/>
                <a:cs typeface="Calibri" panose="020F0502020204030204" pitchFamily="34" charset="0"/>
              </a:rPr>
              <a:t>ĐỀ</a:t>
            </a:r>
            <a:r>
              <a:rPr lang="en-US" sz="3600">
                <a:latin typeface="Calibri" panose="020F0502020204030204" pitchFamily="34" charset="0"/>
                <a:cs typeface="Calibri" panose="020F0502020204030204" pitchFamily="34" charset="0"/>
              </a:rPr>
              <a:t> </a:t>
            </a:r>
            <a:r>
              <a:rPr lang="en-US" sz="3600" err="1">
                <a:latin typeface="Calibri" panose="020F0502020204030204" pitchFamily="34" charset="0"/>
                <a:cs typeface="Calibri" panose="020F0502020204030204" pitchFamily="34" charset="0"/>
              </a:rPr>
              <a:t>NHẬN</a:t>
            </a:r>
            <a:r>
              <a:rPr lang="en-US" sz="3600">
                <a:latin typeface="Calibri" panose="020F0502020204030204" pitchFamily="34" charset="0"/>
                <a:cs typeface="Calibri" panose="020F0502020204030204" pitchFamily="34" charset="0"/>
              </a:rPr>
              <a:t> </a:t>
            </a:r>
            <a:r>
              <a:rPr lang="en-US" sz="3600" err="1">
                <a:latin typeface="Calibri" panose="020F0502020204030204" pitchFamily="34" charset="0"/>
                <a:cs typeface="Calibri" panose="020F0502020204030204" pitchFamily="34" charset="0"/>
              </a:rPr>
              <a:t>DIỆN</a:t>
            </a:r>
            <a:r>
              <a:rPr lang="en-US" sz="3600">
                <a:latin typeface="Calibri" panose="020F0502020204030204" pitchFamily="34" charset="0"/>
                <a:cs typeface="Calibri" panose="020F0502020204030204" pitchFamily="34" charset="0"/>
              </a:rPr>
              <a:t> </a:t>
            </a:r>
            <a:r>
              <a:rPr lang="en-US" sz="3600" err="1">
                <a:latin typeface="Calibri" panose="020F0502020204030204" pitchFamily="34" charset="0"/>
                <a:cs typeface="Calibri" panose="020F0502020204030204" pitchFamily="34" charset="0"/>
              </a:rPr>
              <a:t>GIỌNG</a:t>
            </a:r>
            <a:r>
              <a:rPr lang="en-US" sz="3600">
                <a:latin typeface="Calibri" panose="020F0502020204030204" pitchFamily="34" charset="0"/>
                <a:cs typeface="Calibri" panose="020F0502020204030204" pitchFamily="34" charset="0"/>
              </a:rPr>
              <a:t> </a:t>
            </a:r>
            <a:r>
              <a:rPr lang="en-US" sz="3600" err="1">
                <a:latin typeface="Calibri" panose="020F0502020204030204" pitchFamily="34" charset="0"/>
                <a:cs typeface="Calibri" panose="020F0502020204030204" pitchFamily="34" charset="0"/>
              </a:rPr>
              <a:t>NÓI</a:t>
            </a:r>
            <a:br>
              <a:rPr lang="en-US" sz="3600">
                <a:latin typeface="Calibri" panose="020F0502020204030204" pitchFamily="34" charset="0"/>
                <a:cs typeface="Calibri" panose="020F0502020204030204" pitchFamily="34" charset="0"/>
              </a:rPr>
            </a:br>
            <a:endParaRPr sz="360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400" y="701162"/>
            <a:ext cx="4108800" cy="4108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ctrTitle"/>
          </p:nvPr>
        </p:nvSpPr>
        <p:spPr>
          <a:xfrm>
            <a:off x="2305150" y="2884378"/>
            <a:ext cx="5811000" cy="47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latin typeface="Calibri" panose="020F0502020204030204" pitchFamily="34" charset="0"/>
                <a:cs typeface="Calibri" panose="020F0502020204030204" pitchFamily="34" charset="0"/>
              </a:rPr>
              <a:t>Lý thuyết </a:t>
            </a:r>
            <a:endParaRPr>
              <a:latin typeface="Calibri" panose="020F0502020204030204" pitchFamily="34" charset="0"/>
              <a:cs typeface="Calibri" panose="020F0502020204030204" pitchFamily="34" charset="0"/>
            </a:endParaRPr>
          </a:p>
        </p:txBody>
      </p:sp>
      <p:sp>
        <p:nvSpPr>
          <p:cNvPr id="227" name="Google Shape;227;p15"/>
          <p:cNvSpPr txBox="1">
            <a:spLocks noGrp="1"/>
          </p:cNvSpPr>
          <p:nvPr>
            <p:ph type="subTitle" idx="1"/>
          </p:nvPr>
        </p:nvSpPr>
        <p:spPr>
          <a:xfrm>
            <a:off x="2187385" y="3385436"/>
            <a:ext cx="6333883" cy="410700"/>
          </a:xfrm>
          <a:prstGeom prst="rect">
            <a:avLst/>
          </a:prstGeom>
        </p:spPr>
        <p:txBody>
          <a:bodyPr spcFirstLastPara="1" wrap="square" lIns="0" tIns="0" rIns="0" bIns="0" anchor="t" anchorCtr="0">
            <a:noAutofit/>
          </a:bodyPr>
          <a:lstStyle/>
          <a:p>
            <a:pPr marL="127000" lvl="0" indent="0"/>
            <a:r>
              <a:rPr lang="en-US" err="1">
                <a:latin typeface="Calibri" panose="020F0502020204030204" pitchFamily="34" charset="0"/>
                <a:cs typeface="Calibri" panose="020F0502020204030204" pitchFamily="34" charset="0"/>
              </a:rPr>
              <a:t>Ứng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dụng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vào</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bài</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thi</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cuối</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môn</a:t>
            </a:r>
            <a:r>
              <a:rPr lang="en-US">
                <a:latin typeface="Calibri" panose="020F0502020204030204" pitchFamily="34" charset="0"/>
                <a:cs typeface="Calibri" panose="020F0502020204030204" pitchFamily="34" charset="0"/>
              </a:rPr>
              <a:t> Android </a:t>
            </a:r>
            <a:r>
              <a:rPr lang="en-US" err="1">
                <a:latin typeface="Calibri" panose="020F0502020204030204" pitchFamily="34" charset="0"/>
                <a:cs typeface="Calibri" panose="020F0502020204030204" pitchFamily="34" charset="0"/>
              </a:rPr>
              <a:t>Nâng</a:t>
            </a:r>
            <a:r>
              <a:rPr lang="en-US">
                <a:latin typeface="Calibri" panose="020F0502020204030204" pitchFamily="34" charset="0"/>
                <a:cs typeface="Calibri" panose="020F0502020204030204" pitchFamily="34" charset="0"/>
              </a:rPr>
              <a:t> Cao</a:t>
            </a:r>
          </a:p>
        </p:txBody>
      </p:sp>
      <p:sp>
        <p:nvSpPr>
          <p:cNvPr id="228" name="Google Shape;228;p15"/>
          <p:cNvSpPr txBox="1"/>
          <p:nvPr/>
        </p:nvSpPr>
        <p:spPr>
          <a:xfrm>
            <a:off x="75063" y="2284736"/>
            <a:ext cx="2004000" cy="22014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 sz="9600" b="1">
                <a:solidFill>
                  <a:schemeClr val="lt1"/>
                </a:solidFill>
                <a:latin typeface="Catamaran"/>
                <a:ea typeface="Catamaran"/>
                <a:cs typeface="Catamaran"/>
                <a:sym typeface="Catamaran"/>
              </a:rPr>
              <a:t>1.3</a:t>
            </a:r>
            <a:endParaRPr sz="9600" b="1">
              <a:solidFill>
                <a:schemeClr val="lt1"/>
              </a:solidFill>
              <a:latin typeface="Catamaran"/>
              <a:ea typeface="Catamaran"/>
              <a:cs typeface="Catamaran"/>
              <a:sym typeface="Catamaran"/>
            </a:endParaRPr>
          </a:p>
        </p:txBody>
      </p:sp>
    </p:spTree>
    <p:extLst>
      <p:ext uri="{BB962C8B-B14F-4D97-AF65-F5344CB8AC3E}">
        <p14:creationId xmlns:p14="http://schemas.microsoft.com/office/powerpoint/2010/main" val="516202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7"/>
          <p:cNvSpPr txBox="1">
            <a:spLocks noGrp="1"/>
          </p:cNvSpPr>
          <p:nvPr>
            <p:ph type="title"/>
          </p:nvPr>
        </p:nvSpPr>
        <p:spPr>
          <a:xfrm>
            <a:off x="779100" y="836000"/>
            <a:ext cx="6542924" cy="396300"/>
          </a:xfrm>
          <a:prstGeom prst="rect">
            <a:avLst/>
          </a:prstGeom>
        </p:spPr>
        <p:txBody>
          <a:bodyPr spcFirstLastPara="1" wrap="square" lIns="0" tIns="0" rIns="0" bIns="0" anchor="ctr" anchorCtr="0">
            <a:noAutofit/>
          </a:bodyPr>
          <a:lstStyle/>
          <a:p>
            <a:pPr marL="127000" lvl="0" indent="0"/>
            <a:r>
              <a:rPr lang="en-US" sz="2400" err="1">
                <a:latin typeface="Calibri" panose="020F0502020204030204" pitchFamily="34" charset="0"/>
                <a:cs typeface="Calibri" panose="020F0502020204030204" pitchFamily="34" charset="0"/>
              </a:rPr>
              <a:t>Ứng</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dụng</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vào</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bài</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thi</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cuối</a:t>
            </a:r>
            <a:r>
              <a:rPr lang="en-US" sz="2400">
                <a:latin typeface="Calibri" panose="020F0502020204030204" pitchFamily="34" charset="0"/>
                <a:cs typeface="Calibri" panose="020F0502020204030204" pitchFamily="34" charset="0"/>
              </a:rPr>
              <a:t> </a:t>
            </a:r>
            <a:r>
              <a:rPr lang="en-US" sz="2400" err="1">
                <a:latin typeface="Calibri" panose="020F0502020204030204" pitchFamily="34" charset="0"/>
                <a:cs typeface="Calibri" panose="020F0502020204030204" pitchFamily="34" charset="0"/>
              </a:rPr>
              <a:t>môn</a:t>
            </a:r>
            <a:r>
              <a:rPr lang="en-US" sz="2400">
                <a:latin typeface="Calibri" panose="020F0502020204030204" pitchFamily="34" charset="0"/>
                <a:cs typeface="Calibri" panose="020F0502020204030204" pitchFamily="34" charset="0"/>
              </a:rPr>
              <a:t> Android </a:t>
            </a:r>
            <a:r>
              <a:rPr lang="en-US" sz="2400" err="1">
                <a:latin typeface="Calibri" panose="020F0502020204030204" pitchFamily="34" charset="0"/>
                <a:cs typeface="Calibri" panose="020F0502020204030204" pitchFamily="34" charset="0"/>
              </a:rPr>
              <a:t>Nâng</a:t>
            </a:r>
            <a:r>
              <a:rPr lang="en-US" sz="2400">
                <a:latin typeface="Calibri" panose="020F0502020204030204" pitchFamily="34" charset="0"/>
                <a:cs typeface="Calibri" panose="020F0502020204030204" pitchFamily="34" charset="0"/>
              </a:rPr>
              <a:t> Cao</a:t>
            </a:r>
          </a:p>
        </p:txBody>
      </p:sp>
      <p:sp>
        <p:nvSpPr>
          <p:cNvPr id="240" name="Google Shape;240;p17"/>
          <p:cNvSpPr txBox="1">
            <a:spLocks noGrp="1"/>
          </p:cNvSpPr>
          <p:nvPr>
            <p:ph type="body" idx="1"/>
          </p:nvPr>
        </p:nvSpPr>
        <p:spPr>
          <a:xfrm>
            <a:off x="779100" y="1387544"/>
            <a:ext cx="6010500" cy="2884200"/>
          </a:xfrm>
          <a:prstGeom prst="rect">
            <a:avLst/>
          </a:prstGeom>
        </p:spPr>
        <p:txBody>
          <a:bodyPr spcFirstLastPara="1" wrap="square" lIns="0" tIns="0" rIns="0" bIns="0" anchor="t" anchorCtr="0">
            <a:noAutofit/>
          </a:bodyPr>
          <a:lstStyle/>
          <a:p>
            <a:pPr lvl="0"/>
            <a:r>
              <a:rPr lang="en-US" sz="1400" err="1">
                <a:latin typeface="Calibri" panose="020F0502020204030204" pitchFamily="34" charset="0"/>
                <a:cs typeface="Calibri" panose="020F0502020204030204" pitchFamily="34" charset="0"/>
              </a:rPr>
              <a:t>Có</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thể</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sử</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dụng</a:t>
            </a:r>
            <a:r>
              <a:rPr lang="en-US" sz="1400">
                <a:latin typeface="Calibri" panose="020F0502020204030204" pitchFamily="34" charset="0"/>
                <a:cs typeface="Calibri" panose="020F0502020204030204" pitchFamily="34" charset="0"/>
              </a:rPr>
              <a:t> STT </a:t>
            </a:r>
            <a:r>
              <a:rPr lang="en-US" sz="1400" err="1">
                <a:latin typeface="Calibri" panose="020F0502020204030204" pitchFamily="34" charset="0"/>
                <a:cs typeface="Calibri" panose="020F0502020204030204" pitchFamily="34" charset="0"/>
              </a:rPr>
              <a:t>vào</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phần</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tìm</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kiếm</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của</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bài</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giúp</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người</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dùng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tìm</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kiếm</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nhanh</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hơn</a:t>
            </a:r>
            <a:endParaRPr lang="en-US" sz="1400">
              <a:latin typeface="Calibri" panose="020F0502020204030204" pitchFamily="34" charset="0"/>
              <a:cs typeface="Calibri" panose="020F0502020204030204" pitchFamily="34" charset="0"/>
            </a:endParaRPr>
          </a:p>
          <a:p>
            <a:pPr lvl="0"/>
            <a:r>
              <a:rPr lang="en-US" sz="1400" err="1">
                <a:latin typeface="Calibri" panose="020F0502020204030204" pitchFamily="34" charset="0"/>
                <a:cs typeface="Calibri" panose="020F0502020204030204" pitchFamily="34" charset="0"/>
              </a:rPr>
              <a:t>Sử</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dụng</a:t>
            </a:r>
            <a:r>
              <a:rPr lang="en-US" sz="1400">
                <a:latin typeface="Calibri" panose="020F0502020204030204" pitchFamily="34" charset="0"/>
                <a:cs typeface="Calibri" panose="020F0502020204030204" pitchFamily="34" charset="0"/>
              </a:rPr>
              <a:t> TTS </a:t>
            </a:r>
            <a:r>
              <a:rPr lang="en-US" sz="1400" err="1">
                <a:latin typeface="Calibri" panose="020F0502020204030204" pitchFamily="34" charset="0"/>
                <a:cs typeface="Calibri" panose="020F0502020204030204" pitchFamily="34" charset="0"/>
              </a:rPr>
              <a:t>vào</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những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ứng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dụng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đọc</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sách</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đọc</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báo</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đọc</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truyện</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Giúp</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người</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khiếm</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thị</a:t>
            </a:r>
            <a:r>
              <a:rPr lang="en-US" sz="1400">
                <a:latin typeface="Calibri" panose="020F0502020204030204" pitchFamily="34" charset="0"/>
                <a:cs typeface="Calibri" panose="020F0502020204030204" pitchFamily="34" charset="0"/>
              </a:rPr>
              <a:t> hay </a:t>
            </a:r>
            <a:r>
              <a:rPr lang="en-US" sz="1400" err="1">
                <a:latin typeface="Calibri" panose="020F0502020204030204" pitchFamily="34" charset="0"/>
                <a:cs typeface="Calibri" panose="020F0502020204030204" pitchFamily="34" charset="0"/>
              </a:rPr>
              <a:t>những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người</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lười</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đọc</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vẫn</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thưởng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thức</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được</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nội</a:t>
            </a:r>
            <a:r>
              <a:rPr lang="en-US" sz="1400">
                <a:latin typeface="Calibri" panose="020F0502020204030204" pitchFamily="34" charset="0"/>
                <a:cs typeface="Calibri" panose="020F0502020204030204" pitchFamily="34" charset="0"/>
              </a:rPr>
              <a:t> dung </a:t>
            </a:r>
          </a:p>
          <a:p>
            <a:pPr lvl="0"/>
            <a:r>
              <a:rPr lang="en-US" sz="1400" err="1">
                <a:latin typeface="Calibri" panose="020F0502020204030204" pitchFamily="34" charset="0"/>
                <a:cs typeface="Calibri" panose="020F0502020204030204" pitchFamily="34" charset="0"/>
              </a:rPr>
              <a:t>Những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ứng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dụng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liên</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quan</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nhiều</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đến</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nhập</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liệu</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thu</a:t>
            </a:r>
            <a:r>
              <a:rPr lang="en-US" sz="1400">
                <a:latin typeface="Calibri" panose="020F0502020204030204" pitchFamily="34" charset="0"/>
                <a:cs typeface="Calibri" panose="020F0502020204030204" pitchFamily="34" charset="0"/>
              </a:rPr>
              <a:t> chi, </a:t>
            </a:r>
            <a:r>
              <a:rPr lang="en-US" sz="1400" err="1">
                <a:latin typeface="Calibri" panose="020F0502020204030204" pitchFamily="34" charset="0"/>
                <a:cs typeface="Calibri" panose="020F0502020204030204" pitchFamily="34" charset="0"/>
              </a:rPr>
              <a:t>ghi</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chú</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sử</a:t>
            </a:r>
            <a:r>
              <a:rPr lang="en-US" sz="1400">
                <a:latin typeface="Calibri" panose="020F0502020204030204" pitchFamily="34" charset="0"/>
                <a:cs typeface="Calibri" panose="020F0502020204030204" pitchFamily="34" charset="0"/>
              </a:rPr>
              <a:t> dung STT </a:t>
            </a:r>
            <a:r>
              <a:rPr lang="en-US" sz="1400" err="1">
                <a:latin typeface="Calibri" panose="020F0502020204030204" pitchFamily="34" charset="0"/>
                <a:cs typeface="Calibri" panose="020F0502020204030204" pitchFamily="34" charset="0"/>
              </a:rPr>
              <a:t>để</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có</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thể</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điền</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dữ</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liệu</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vào</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một</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cách</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nhanh</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chóng</a:t>
            </a:r>
            <a:r>
              <a:rPr lang="en-US" sz="1400">
                <a:latin typeface="Calibri" panose="020F0502020204030204" pitchFamily="34" charset="0"/>
                <a:cs typeface="Calibri" panose="020F0502020204030204" pitchFamily="34" charset="0"/>
              </a:rPr>
              <a:t>…</a:t>
            </a:r>
          </a:p>
          <a:p>
            <a:pPr lvl="0"/>
            <a:r>
              <a:rPr lang="en-US" sz="1400" err="1">
                <a:latin typeface="Calibri" panose="020F0502020204030204" pitchFamily="34" charset="0"/>
                <a:cs typeface="Calibri" panose="020F0502020204030204" pitchFamily="34" charset="0"/>
              </a:rPr>
              <a:t>Sử</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dụng</a:t>
            </a:r>
            <a:r>
              <a:rPr lang="en-US" sz="1400">
                <a:latin typeface="Calibri" panose="020F0502020204030204" pitchFamily="34" charset="0"/>
                <a:cs typeface="Calibri" panose="020F0502020204030204" pitchFamily="34" charset="0"/>
              </a:rPr>
              <a:t> STT </a:t>
            </a:r>
            <a:r>
              <a:rPr lang="en-US" sz="1400" err="1">
                <a:latin typeface="Calibri" panose="020F0502020204030204" pitchFamily="34" charset="0"/>
                <a:cs typeface="Calibri" panose="020F0502020204030204" pitchFamily="34" charset="0"/>
              </a:rPr>
              <a:t>để</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điều</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khiển</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ứng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dụng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cũng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như</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thực</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hiện</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những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tác</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vụ</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cơ</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bản</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như</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đăng</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xuất</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chuyển</a:t>
            </a:r>
            <a:r>
              <a:rPr lang="en-US" sz="1400">
                <a:latin typeface="Calibri" panose="020F0502020204030204" pitchFamily="34" charset="0"/>
                <a:cs typeface="Calibri" panose="020F0502020204030204" pitchFamily="34" charset="0"/>
              </a:rPr>
              <a:t> </a:t>
            </a:r>
            <a:r>
              <a:rPr lang="en-US" sz="1400" err="1">
                <a:latin typeface="Calibri" panose="020F0502020204030204" pitchFamily="34" charset="0"/>
                <a:cs typeface="Calibri" panose="020F0502020204030204" pitchFamily="34" charset="0"/>
              </a:rPr>
              <a:t>trang</a:t>
            </a:r>
            <a:r>
              <a:rPr lang="en-US" sz="1400">
                <a:latin typeface="Calibri" panose="020F0502020204030204" pitchFamily="34" charset="0"/>
                <a:cs typeface="Calibri" panose="020F0502020204030204" pitchFamily="34" charset="0"/>
              </a:rPr>
              <a:t>…</a:t>
            </a:r>
            <a:endParaRPr sz="1400">
              <a:latin typeface="Calibri" panose="020F0502020204030204" pitchFamily="34" charset="0"/>
              <a:cs typeface="Calibri" panose="020F0502020204030204" pitchFamily="34" charset="0"/>
            </a:endParaRPr>
          </a:p>
        </p:txBody>
      </p:sp>
      <p:sp>
        <p:nvSpPr>
          <p:cNvPr id="241" name="Google Shape;241;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0" name="Google Shape;1053;p47"/>
          <p:cNvSpPr/>
          <p:nvPr/>
        </p:nvSpPr>
        <p:spPr>
          <a:xfrm>
            <a:off x="68188" y="836000"/>
            <a:ext cx="392042" cy="392021"/>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2608322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ctrTitle"/>
          </p:nvPr>
        </p:nvSpPr>
        <p:spPr>
          <a:xfrm>
            <a:off x="2305150" y="2856669"/>
            <a:ext cx="5811000" cy="47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latin typeface="Calibri" panose="020F0502020204030204" pitchFamily="34" charset="0"/>
                <a:cs typeface="Calibri" panose="020F0502020204030204" pitchFamily="34" charset="0"/>
              </a:rPr>
              <a:t>Thực hành</a:t>
            </a:r>
            <a:endParaRPr>
              <a:latin typeface="Calibri" panose="020F0502020204030204" pitchFamily="34" charset="0"/>
              <a:cs typeface="Calibri" panose="020F0502020204030204" pitchFamily="34" charset="0"/>
            </a:endParaRPr>
          </a:p>
        </p:txBody>
      </p:sp>
      <p:sp>
        <p:nvSpPr>
          <p:cNvPr id="227" name="Google Shape;227;p15"/>
          <p:cNvSpPr txBox="1">
            <a:spLocks noGrp="1"/>
          </p:cNvSpPr>
          <p:nvPr>
            <p:ph type="subTitle" idx="1"/>
          </p:nvPr>
        </p:nvSpPr>
        <p:spPr>
          <a:xfrm>
            <a:off x="2201242" y="3385436"/>
            <a:ext cx="4892286" cy="410700"/>
          </a:xfrm>
          <a:prstGeom prst="rect">
            <a:avLst/>
          </a:prstGeom>
        </p:spPr>
        <p:txBody>
          <a:bodyPr spcFirstLastPara="1" wrap="square" lIns="0" tIns="0" rIns="0" bIns="0" anchor="t" anchorCtr="0">
            <a:noAutofit/>
          </a:bodyPr>
          <a:lstStyle/>
          <a:p>
            <a:pPr lvl="0"/>
            <a:r>
              <a:rPr lang="en-US" err="1">
                <a:latin typeface="Calibri" panose="020F0502020204030204" pitchFamily="34" charset="0"/>
                <a:cs typeface="Calibri" panose="020F0502020204030204" pitchFamily="34" charset="0"/>
              </a:rPr>
              <a:t>Trình</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bày</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các</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bước</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tạo</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ra</a:t>
            </a:r>
            <a:r>
              <a:rPr lang="en-US">
                <a:latin typeface="Calibri" panose="020F0502020204030204" pitchFamily="34" charset="0"/>
                <a:cs typeface="Calibri" panose="020F0502020204030204" pitchFamily="34" charset="0"/>
              </a:rPr>
              <a:t> TTS </a:t>
            </a:r>
            <a:r>
              <a:rPr lang="en-US" err="1">
                <a:latin typeface="Calibri" panose="020F0502020204030204" pitchFamily="34" charset="0"/>
                <a:cs typeface="Calibri" panose="020F0502020204030204" pitchFamily="34" charset="0"/>
              </a:rPr>
              <a:t>và</a:t>
            </a:r>
            <a:r>
              <a:rPr lang="en-US">
                <a:latin typeface="Calibri" panose="020F0502020204030204" pitchFamily="34" charset="0"/>
                <a:cs typeface="Calibri" panose="020F0502020204030204" pitchFamily="34" charset="0"/>
              </a:rPr>
              <a:t> STT</a:t>
            </a:r>
          </a:p>
        </p:txBody>
      </p:sp>
      <p:sp>
        <p:nvSpPr>
          <p:cNvPr id="228" name="Google Shape;228;p15"/>
          <p:cNvSpPr txBox="1"/>
          <p:nvPr/>
        </p:nvSpPr>
        <p:spPr>
          <a:xfrm>
            <a:off x="75063" y="2284736"/>
            <a:ext cx="2004000" cy="22014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 sz="9600" b="1">
                <a:solidFill>
                  <a:schemeClr val="lt1"/>
                </a:solidFill>
                <a:latin typeface="Catamaran"/>
                <a:ea typeface="Catamaran"/>
                <a:cs typeface="Catamaran"/>
                <a:sym typeface="Catamaran"/>
              </a:rPr>
              <a:t>2.1</a:t>
            </a:r>
            <a:endParaRPr sz="9600" b="1">
              <a:solidFill>
                <a:schemeClr val="lt1"/>
              </a:solidFill>
              <a:latin typeface="Catamaran"/>
              <a:ea typeface="Catamaran"/>
              <a:cs typeface="Catamaran"/>
              <a:sym typeface="Catamaran"/>
            </a:endParaRPr>
          </a:p>
        </p:txBody>
      </p:sp>
    </p:spTree>
    <p:extLst>
      <p:ext uri="{BB962C8B-B14F-4D97-AF65-F5344CB8AC3E}">
        <p14:creationId xmlns:p14="http://schemas.microsoft.com/office/powerpoint/2010/main" val="2493892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9"/>
          <p:cNvSpPr txBox="1">
            <a:spLocks noGrp="1"/>
          </p:cNvSpPr>
          <p:nvPr>
            <p:ph type="body" idx="1"/>
          </p:nvPr>
        </p:nvSpPr>
        <p:spPr>
          <a:xfrm>
            <a:off x="5528593" y="1754206"/>
            <a:ext cx="3246168" cy="1635088"/>
          </a:xfrm>
          <a:prstGeom prst="rect">
            <a:avLst/>
          </a:prstGeom>
        </p:spPr>
        <p:txBody>
          <a:bodyPr spcFirstLastPara="1" wrap="square" lIns="0" tIns="0" rIns="0" bIns="0" anchor="t" anchorCtr="0">
            <a:noAutofit/>
          </a:bodyPr>
          <a:lstStyle/>
          <a:p>
            <a:pPr marL="342900" indent="-342900"/>
            <a:r>
              <a:rPr lang="vi-VN" sz="1800">
                <a:latin typeface="Calibri" panose="020F0502020204030204" pitchFamily="34" charset="0"/>
                <a:cs typeface="Calibri" panose="020F0502020204030204" pitchFamily="34" charset="0"/>
              </a:rPr>
              <a:t>Để có thể triển khai xây dựng app chúng ta cần phải tạo project mới và chọn một trong các mẫu Templates sẵn có.</a:t>
            </a:r>
            <a:endParaRPr sz="1800">
              <a:latin typeface="Calibri" panose="020F0502020204030204" pitchFamily="34" charset="0"/>
              <a:cs typeface="Calibri" panose="020F0502020204030204" pitchFamily="34" charset="0"/>
            </a:endParaRPr>
          </a:p>
        </p:txBody>
      </p:sp>
      <p:sp>
        <p:nvSpPr>
          <p:cNvPr id="273" name="Google Shape;273;p19"/>
          <p:cNvSpPr txBox="1">
            <a:spLocks noGrp="1"/>
          </p:cNvSpPr>
          <p:nvPr>
            <p:ph type="title"/>
          </p:nvPr>
        </p:nvSpPr>
        <p:spPr>
          <a:xfrm>
            <a:off x="779099" y="836000"/>
            <a:ext cx="9390137"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a:latin typeface="Calibri" panose="020F0502020204030204" pitchFamily="34" charset="0"/>
                <a:cs typeface="Calibri" panose="020F0502020204030204" pitchFamily="34" charset="0"/>
              </a:rPr>
              <a:t>B1: Tạo project và add thư viện vào Build.gradle</a:t>
            </a:r>
            <a:endParaRPr>
              <a:latin typeface="Calibri" panose="020F0502020204030204" pitchFamily="34" charset="0"/>
              <a:cs typeface="Calibri" panose="020F0502020204030204" pitchFamily="34" charset="0"/>
            </a:endParaRPr>
          </a:p>
        </p:txBody>
      </p:sp>
      <p:sp>
        <p:nvSpPr>
          <p:cNvPr id="275" name="Google Shape;275;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pic>
        <p:nvPicPr>
          <p:cNvPr id="3" name="Picture 2">
            <a:extLst>
              <a:ext uri="{FF2B5EF4-FFF2-40B4-BE49-F238E27FC236}">
                <a16:creationId xmlns:a16="http://schemas.microsoft.com/office/drawing/2014/main" id="{0E222C06-BF33-4C5D-AF4A-43B8B25C1834}"/>
              </a:ext>
            </a:extLst>
          </p:cNvPr>
          <p:cNvPicPr>
            <a:picLocks noChangeAspect="1"/>
          </p:cNvPicPr>
          <p:nvPr/>
        </p:nvPicPr>
        <p:blipFill rotWithShape="1">
          <a:blip r:embed="rId3"/>
          <a:srcRect r="859"/>
          <a:stretch/>
        </p:blipFill>
        <p:spPr>
          <a:xfrm>
            <a:off x="779099" y="1640265"/>
            <a:ext cx="4499305" cy="3278098"/>
          </a:xfrm>
          <a:prstGeom prst="rect">
            <a:avLst/>
          </a:prstGeom>
        </p:spPr>
      </p:pic>
      <p:pic>
        <p:nvPicPr>
          <p:cNvPr id="7" name="Picture 6">
            <a:extLst>
              <a:ext uri="{FF2B5EF4-FFF2-40B4-BE49-F238E27FC236}">
                <a16:creationId xmlns:a16="http://schemas.microsoft.com/office/drawing/2014/main" id="{206C5726-51AF-4012-BA1F-79981DDAA5D4}"/>
              </a:ext>
            </a:extLst>
          </p:cNvPr>
          <p:cNvPicPr>
            <a:picLocks noChangeAspect="1"/>
          </p:cNvPicPr>
          <p:nvPr/>
        </p:nvPicPr>
        <p:blipFill>
          <a:blip r:embed="rId4"/>
          <a:stretch>
            <a:fillRect/>
          </a:stretch>
        </p:blipFill>
        <p:spPr>
          <a:xfrm>
            <a:off x="779099" y="1640264"/>
            <a:ext cx="4499305" cy="3278098"/>
          </a:xfrm>
          <a:prstGeom prst="rect">
            <a:avLst/>
          </a:prstGeom>
        </p:spPr>
      </p:pic>
      <p:sp>
        <p:nvSpPr>
          <p:cNvPr id="17" name="Google Shape;272;p19">
            <a:extLst>
              <a:ext uri="{FF2B5EF4-FFF2-40B4-BE49-F238E27FC236}">
                <a16:creationId xmlns:a16="http://schemas.microsoft.com/office/drawing/2014/main" id="{90344D68-F225-42F9-9E73-5FAB19846FD6}"/>
              </a:ext>
            </a:extLst>
          </p:cNvPr>
          <p:cNvSpPr txBox="1">
            <a:spLocks/>
          </p:cNvSpPr>
          <p:nvPr/>
        </p:nvSpPr>
        <p:spPr>
          <a:xfrm>
            <a:off x="5528593" y="3569171"/>
            <a:ext cx="3093745" cy="134919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5"/>
              </a:buClr>
              <a:buSzPts val="1400"/>
              <a:buFont typeface="Catamaran Thin"/>
              <a:buChar char="⬢"/>
              <a:defRPr sz="2000" b="0" i="0" u="none" strike="noStrike" cap="none">
                <a:solidFill>
                  <a:schemeClr val="dk1"/>
                </a:solidFill>
                <a:latin typeface="Catamaran Thin"/>
                <a:ea typeface="Catamaran Thin"/>
                <a:cs typeface="Catamaran Thin"/>
                <a:sym typeface="Catamaran Thin"/>
              </a:defRPr>
            </a:lvl1pPr>
            <a:lvl2pPr marL="914400" marR="0" lvl="1" indent="-317500" algn="l" rtl="0">
              <a:lnSpc>
                <a:spcPct val="115000"/>
              </a:lnSpc>
              <a:spcBef>
                <a:spcPts val="800"/>
              </a:spcBef>
              <a:spcAft>
                <a:spcPts val="0"/>
              </a:spcAft>
              <a:buClr>
                <a:schemeClr val="accent5"/>
              </a:buClr>
              <a:buSzPts val="1400"/>
              <a:buFont typeface="Catamaran Thin"/>
              <a:buChar char="⬡"/>
              <a:defRPr sz="2000" b="0" i="0" u="none" strike="noStrike" cap="none">
                <a:solidFill>
                  <a:schemeClr val="dk1"/>
                </a:solidFill>
                <a:latin typeface="Catamaran Thin"/>
                <a:ea typeface="Catamaran Thin"/>
                <a:cs typeface="Catamaran Thin"/>
                <a:sym typeface="Catamaran Thin"/>
              </a:defRPr>
            </a:lvl2pPr>
            <a:lvl3pPr marL="1371600" marR="0" lvl="2" indent="-317500" algn="l" rtl="0">
              <a:lnSpc>
                <a:spcPct val="115000"/>
              </a:lnSpc>
              <a:spcBef>
                <a:spcPts val="800"/>
              </a:spcBef>
              <a:spcAft>
                <a:spcPts val="0"/>
              </a:spcAft>
              <a:buClr>
                <a:schemeClr val="dk2"/>
              </a:buClr>
              <a:buSzPts val="1400"/>
              <a:buFont typeface="Catamaran Thin"/>
              <a:buChar char="⬡"/>
              <a:defRPr sz="2000" b="0" i="0" u="none" strike="noStrike" cap="none">
                <a:solidFill>
                  <a:schemeClr val="dk1"/>
                </a:solidFill>
                <a:latin typeface="Catamaran Thin"/>
                <a:ea typeface="Catamaran Thin"/>
                <a:cs typeface="Catamaran Thin"/>
                <a:sym typeface="Catamaran Thin"/>
              </a:defRPr>
            </a:lvl3pPr>
            <a:lvl4pPr marL="1828800" marR="0" lvl="3" indent="-355600" algn="l" rtl="0">
              <a:lnSpc>
                <a:spcPct val="115000"/>
              </a:lnSpc>
              <a:spcBef>
                <a:spcPts val="800"/>
              </a:spcBef>
              <a:spcAft>
                <a:spcPts val="0"/>
              </a:spcAft>
              <a:buClr>
                <a:schemeClr val="dk1"/>
              </a:buClr>
              <a:buSzPts val="2000"/>
              <a:buFont typeface="Catamaran Thin"/>
              <a:buChar char="●"/>
              <a:defRPr sz="2000" b="0" i="0" u="none" strike="noStrike" cap="none">
                <a:solidFill>
                  <a:schemeClr val="dk1"/>
                </a:solidFill>
                <a:latin typeface="Catamaran Thin"/>
                <a:ea typeface="Catamaran Thin"/>
                <a:cs typeface="Catamaran Thin"/>
                <a:sym typeface="Catamaran Thin"/>
              </a:defRPr>
            </a:lvl4pPr>
            <a:lvl5pPr marL="2286000" marR="0" lvl="4" indent="-355600" algn="l" rtl="0">
              <a:lnSpc>
                <a:spcPct val="115000"/>
              </a:lnSpc>
              <a:spcBef>
                <a:spcPts val="800"/>
              </a:spcBef>
              <a:spcAft>
                <a:spcPts val="0"/>
              </a:spcAft>
              <a:buClr>
                <a:schemeClr val="dk1"/>
              </a:buClr>
              <a:buSzPts val="2000"/>
              <a:buFont typeface="Catamaran Thin"/>
              <a:buChar char="○"/>
              <a:defRPr sz="2000" b="0" i="0" u="none" strike="noStrike" cap="none">
                <a:solidFill>
                  <a:schemeClr val="dk1"/>
                </a:solidFill>
                <a:latin typeface="Catamaran Thin"/>
                <a:ea typeface="Catamaran Thin"/>
                <a:cs typeface="Catamaran Thin"/>
                <a:sym typeface="Catamaran Thin"/>
              </a:defRPr>
            </a:lvl5pPr>
            <a:lvl6pPr marL="2743200" marR="0" lvl="5" indent="-355600" algn="l" rtl="0">
              <a:lnSpc>
                <a:spcPct val="115000"/>
              </a:lnSpc>
              <a:spcBef>
                <a:spcPts val="800"/>
              </a:spcBef>
              <a:spcAft>
                <a:spcPts val="0"/>
              </a:spcAft>
              <a:buClr>
                <a:schemeClr val="dk1"/>
              </a:buClr>
              <a:buSzPts val="2000"/>
              <a:buFont typeface="Catamaran Thin"/>
              <a:buChar char="■"/>
              <a:defRPr sz="2000" b="0" i="0" u="none" strike="noStrike" cap="none">
                <a:solidFill>
                  <a:schemeClr val="dk1"/>
                </a:solidFill>
                <a:latin typeface="Catamaran Thin"/>
                <a:ea typeface="Catamaran Thin"/>
                <a:cs typeface="Catamaran Thin"/>
                <a:sym typeface="Catamaran Thin"/>
              </a:defRPr>
            </a:lvl6pPr>
            <a:lvl7pPr marL="3200400" marR="0" lvl="6" indent="-355600" algn="l" rtl="0">
              <a:lnSpc>
                <a:spcPct val="115000"/>
              </a:lnSpc>
              <a:spcBef>
                <a:spcPts val="800"/>
              </a:spcBef>
              <a:spcAft>
                <a:spcPts val="0"/>
              </a:spcAft>
              <a:buClr>
                <a:schemeClr val="dk1"/>
              </a:buClr>
              <a:buSzPts val="2000"/>
              <a:buFont typeface="Catamaran Thin"/>
              <a:buChar char="●"/>
              <a:defRPr sz="2000" b="0" i="0" u="none" strike="noStrike" cap="none">
                <a:solidFill>
                  <a:schemeClr val="dk1"/>
                </a:solidFill>
                <a:latin typeface="Catamaran Thin"/>
                <a:ea typeface="Catamaran Thin"/>
                <a:cs typeface="Catamaran Thin"/>
                <a:sym typeface="Catamaran Thin"/>
              </a:defRPr>
            </a:lvl7pPr>
            <a:lvl8pPr marL="3657600" marR="0" lvl="7" indent="-355600" algn="l" rtl="0">
              <a:lnSpc>
                <a:spcPct val="115000"/>
              </a:lnSpc>
              <a:spcBef>
                <a:spcPts val="800"/>
              </a:spcBef>
              <a:spcAft>
                <a:spcPts val="0"/>
              </a:spcAft>
              <a:buClr>
                <a:schemeClr val="dk1"/>
              </a:buClr>
              <a:buSzPts val="2000"/>
              <a:buFont typeface="Catamaran Thin"/>
              <a:buChar char="○"/>
              <a:defRPr sz="2000" b="0" i="0" u="none" strike="noStrike" cap="none">
                <a:solidFill>
                  <a:schemeClr val="dk1"/>
                </a:solidFill>
                <a:latin typeface="Catamaran Thin"/>
                <a:ea typeface="Catamaran Thin"/>
                <a:cs typeface="Catamaran Thin"/>
                <a:sym typeface="Catamaran Thin"/>
              </a:defRPr>
            </a:lvl8pPr>
            <a:lvl9pPr marL="4114800" marR="0" lvl="8" indent="-355600" algn="l" rtl="0">
              <a:lnSpc>
                <a:spcPct val="115000"/>
              </a:lnSpc>
              <a:spcBef>
                <a:spcPts val="800"/>
              </a:spcBef>
              <a:spcAft>
                <a:spcPts val="800"/>
              </a:spcAft>
              <a:buClr>
                <a:schemeClr val="dk1"/>
              </a:buClr>
              <a:buSzPts val="2000"/>
              <a:buFont typeface="Catamaran Thin"/>
              <a:buChar char="■"/>
              <a:defRPr sz="2000" b="0" i="0" u="none" strike="noStrike" cap="none">
                <a:solidFill>
                  <a:schemeClr val="dk1"/>
                </a:solidFill>
                <a:latin typeface="Catamaran Thin"/>
                <a:ea typeface="Catamaran Thin"/>
                <a:cs typeface="Catamaran Thin"/>
                <a:sym typeface="Catamaran Thin"/>
              </a:defRPr>
            </a:lvl9pPr>
          </a:lstStyle>
          <a:p>
            <a:pPr marL="342900" indent="-342900"/>
            <a:r>
              <a:rPr lang="vi-VN" sz="1800">
                <a:latin typeface="Calibri" panose="020F0502020204030204" pitchFamily="34" charset="0"/>
                <a:cs typeface="Calibri" panose="020F0502020204030204" pitchFamily="34" charset="0"/>
              </a:rPr>
              <a:t>Sau khi chọn Templates như mong muốn thì bạn cần đặt tên cho dự án của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2">
                                            <p:txEl>
                                              <p:pRg st="0" end="0"/>
                                            </p:txEl>
                                          </p:spTgt>
                                        </p:tgtEl>
                                        <p:attrNameLst>
                                          <p:attrName>style.visibility</p:attrName>
                                        </p:attrNameLst>
                                      </p:cBhvr>
                                      <p:to>
                                        <p:strVal val="visible"/>
                                      </p:to>
                                    </p:set>
                                    <p:animEffect transition="in" filter="fade">
                                      <p:cBhvr>
                                        <p:cTn id="10" dur="500"/>
                                        <p:tgtEl>
                                          <p:spTgt spid="2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build="p"/>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9"/>
          <p:cNvSpPr txBox="1">
            <a:spLocks noGrp="1"/>
          </p:cNvSpPr>
          <p:nvPr>
            <p:ph type="body" idx="1"/>
          </p:nvPr>
        </p:nvSpPr>
        <p:spPr>
          <a:xfrm>
            <a:off x="5528593" y="1694109"/>
            <a:ext cx="3615407" cy="2208588"/>
          </a:xfrm>
          <a:prstGeom prst="rect">
            <a:avLst/>
          </a:prstGeom>
        </p:spPr>
        <p:txBody>
          <a:bodyPr spcFirstLastPara="1" wrap="square" lIns="0" tIns="0" rIns="0" bIns="0" anchor="t" anchorCtr="0">
            <a:noAutofit/>
          </a:bodyPr>
          <a:lstStyle/>
          <a:p>
            <a:pPr marL="342900" indent="-342900"/>
            <a:r>
              <a:rPr lang="vi-VN" sz="1800">
                <a:latin typeface="Calibri" panose="020F0502020204030204" pitchFamily="34" charset="0"/>
                <a:cs typeface="Calibri" panose="020F0502020204030204" pitchFamily="34" charset="0"/>
              </a:rPr>
              <a:t>Sau khi tạo hoàn tất project bạn cần add những thư viện cần thiết cho việc tạo app “Nhận diện giọng nói” bằng cách vào mục:      [Gradle Scrip -&gt; build.gradle].</a:t>
            </a:r>
          </a:p>
        </p:txBody>
      </p:sp>
      <p:sp>
        <p:nvSpPr>
          <p:cNvPr id="273" name="Google Shape;273;p19"/>
          <p:cNvSpPr txBox="1">
            <a:spLocks noGrp="1"/>
          </p:cNvSpPr>
          <p:nvPr>
            <p:ph type="title"/>
          </p:nvPr>
        </p:nvSpPr>
        <p:spPr>
          <a:xfrm>
            <a:off x="779099" y="836000"/>
            <a:ext cx="9390137"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a:latin typeface="Calibri" panose="020F0502020204030204" pitchFamily="34" charset="0"/>
                <a:cs typeface="Calibri" panose="020F0502020204030204" pitchFamily="34" charset="0"/>
              </a:rPr>
              <a:t>B1: Tạo project và add thư viện vào Build.gradle</a:t>
            </a:r>
            <a:endParaRPr>
              <a:latin typeface="Calibri" panose="020F0502020204030204" pitchFamily="34" charset="0"/>
              <a:cs typeface="Calibri" panose="020F0502020204030204" pitchFamily="34" charset="0"/>
            </a:endParaRPr>
          </a:p>
        </p:txBody>
      </p:sp>
      <p:sp>
        <p:nvSpPr>
          <p:cNvPr id="275" name="Google Shape;275;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pic>
        <p:nvPicPr>
          <p:cNvPr id="4" name="Picture 3">
            <a:extLst>
              <a:ext uri="{FF2B5EF4-FFF2-40B4-BE49-F238E27FC236}">
                <a16:creationId xmlns:a16="http://schemas.microsoft.com/office/drawing/2014/main" id="{4022BAA3-2C19-4FB9-A5CB-56D599A983D3}"/>
              </a:ext>
            </a:extLst>
          </p:cNvPr>
          <p:cNvPicPr>
            <a:picLocks noChangeAspect="1"/>
          </p:cNvPicPr>
          <p:nvPr/>
        </p:nvPicPr>
        <p:blipFill>
          <a:blip r:embed="rId3"/>
          <a:stretch>
            <a:fillRect/>
          </a:stretch>
        </p:blipFill>
        <p:spPr>
          <a:xfrm>
            <a:off x="255994" y="1694109"/>
            <a:ext cx="5141241" cy="3055742"/>
          </a:xfrm>
          <a:prstGeom prst="rect">
            <a:avLst/>
          </a:prstGeom>
        </p:spPr>
      </p:pic>
      <p:sp>
        <p:nvSpPr>
          <p:cNvPr id="14" name="Rectangle 13">
            <a:extLst>
              <a:ext uri="{FF2B5EF4-FFF2-40B4-BE49-F238E27FC236}">
                <a16:creationId xmlns:a16="http://schemas.microsoft.com/office/drawing/2014/main" id="{25894B10-34AC-48B7-A4FC-E33D7A28F92D}"/>
              </a:ext>
            </a:extLst>
          </p:cNvPr>
          <p:cNvSpPr/>
          <p:nvPr/>
        </p:nvSpPr>
        <p:spPr>
          <a:xfrm>
            <a:off x="426549" y="3139099"/>
            <a:ext cx="1075315" cy="76626"/>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cxnSp>
        <p:nvCxnSpPr>
          <p:cNvPr id="16" name="Straight Connector 15">
            <a:extLst>
              <a:ext uri="{FF2B5EF4-FFF2-40B4-BE49-F238E27FC236}">
                <a16:creationId xmlns:a16="http://schemas.microsoft.com/office/drawing/2014/main" id="{E7CB6719-14F8-41A2-9115-F504AD1CE50F}"/>
              </a:ext>
            </a:extLst>
          </p:cNvPr>
          <p:cNvCxnSpPr>
            <a:cxnSpLocks/>
            <a:stCxn id="14" idx="3"/>
          </p:cNvCxnSpPr>
          <p:nvPr/>
        </p:nvCxnSpPr>
        <p:spPr>
          <a:xfrm>
            <a:off x="1501864" y="3177412"/>
            <a:ext cx="928515" cy="367893"/>
          </a:xfrm>
          <a:prstGeom prst="line">
            <a:avLst/>
          </a:prstGeom>
        </p:spPr>
        <p:style>
          <a:lnRef idx="1">
            <a:schemeClr val="accent3"/>
          </a:lnRef>
          <a:fillRef idx="0">
            <a:schemeClr val="accent3"/>
          </a:fillRef>
          <a:effectRef idx="0">
            <a:schemeClr val="accent3"/>
          </a:effectRef>
          <a:fontRef idx="minor">
            <a:schemeClr val="tx1"/>
          </a:fontRef>
        </p:style>
      </p:cxnSp>
      <p:sp>
        <p:nvSpPr>
          <p:cNvPr id="19" name="Rectangle 18">
            <a:extLst>
              <a:ext uri="{FF2B5EF4-FFF2-40B4-BE49-F238E27FC236}">
                <a16:creationId xmlns:a16="http://schemas.microsoft.com/office/drawing/2014/main" id="{BA0F02A3-1E65-4ABF-AF54-DCCC87BEB1A6}"/>
              </a:ext>
            </a:extLst>
          </p:cNvPr>
          <p:cNvSpPr/>
          <p:nvPr/>
        </p:nvSpPr>
        <p:spPr>
          <a:xfrm>
            <a:off x="2430378" y="3545306"/>
            <a:ext cx="2382254" cy="35739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1" name="Picture 20">
            <a:extLst>
              <a:ext uri="{FF2B5EF4-FFF2-40B4-BE49-F238E27FC236}">
                <a16:creationId xmlns:a16="http://schemas.microsoft.com/office/drawing/2014/main" id="{7471E652-E562-4610-AD5F-920ECDCFE6CA}"/>
              </a:ext>
            </a:extLst>
          </p:cNvPr>
          <p:cNvPicPr>
            <a:picLocks noChangeAspect="1"/>
          </p:cNvPicPr>
          <p:nvPr/>
        </p:nvPicPr>
        <p:blipFill>
          <a:blip r:embed="rId4"/>
          <a:stretch>
            <a:fillRect/>
          </a:stretch>
        </p:blipFill>
        <p:spPr>
          <a:xfrm>
            <a:off x="2466975" y="3598261"/>
            <a:ext cx="2309060" cy="251482"/>
          </a:xfrm>
          <a:prstGeom prst="rect">
            <a:avLst/>
          </a:prstGeom>
        </p:spPr>
      </p:pic>
      <p:pic>
        <p:nvPicPr>
          <p:cNvPr id="261" name="Picture 260">
            <a:extLst>
              <a:ext uri="{FF2B5EF4-FFF2-40B4-BE49-F238E27FC236}">
                <a16:creationId xmlns:a16="http://schemas.microsoft.com/office/drawing/2014/main" id="{A25016A4-5F29-4B3D-87E1-CFA8B00BD4A4}"/>
              </a:ext>
            </a:extLst>
          </p:cNvPr>
          <p:cNvPicPr>
            <a:picLocks noChangeAspect="1"/>
          </p:cNvPicPr>
          <p:nvPr/>
        </p:nvPicPr>
        <p:blipFill>
          <a:blip r:embed="rId5"/>
          <a:stretch>
            <a:fillRect/>
          </a:stretch>
        </p:blipFill>
        <p:spPr>
          <a:xfrm>
            <a:off x="264438" y="1693110"/>
            <a:ext cx="5132798" cy="3055742"/>
          </a:xfrm>
          <a:prstGeom prst="rect">
            <a:avLst/>
          </a:prstGeom>
        </p:spPr>
      </p:pic>
      <p:sp>
        <p:nvSpPr>
          <p:cNvPr id="32" name="Rectangle 31">
            <a:extLst>
              <a:ext uri="{FF2B5EF4-FFF2-40B4-BE49-F238E27FC236}">
                <a16:creationId xmlns:a16="http://schemas.microsoft.com/office/drawing/2014/main" id="{1412E42F-FE8E-4A97-867A-B77551129E9D}"/>
              </a:ext>
            </a:extLst>
          </p:cNvPr>
          <p:cNvSpPr/>
          <p:nvPr/>
        </p:nvSpPr>
        <p:spPr>
          <a:xfrm>
            <a:off x="573438" y="4006115"/>
            <a:ext cx="2602900" cy="6546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cxnSp>
        <p:nvCxnSpPr>
          <p:cNvPr id="33" name="Straight Connector 32">
            <a:extLst>
              <a:ext uri="{FF2B5EF4-FFF2-40B4-BE49-F238E27FC236}">
                <a16:creationId xmlns:a16="http://schemas.microsoft.com/office/drawing/2014/main" id="{E95CB951-0DFB-4A42-90FC-A0568BFB9659}"/>
              </a:ext>
            </a:extLst>
          </p:cNvPr>
          <p:cNvCxnSpPr>
            <a:cxnSpLocks/>
            <a:stCxn id="32" idx="3"/>
            <a:endCxn id="34" idx="2"/>
          </p:cNvCxnSpPr>
          <p:nvPr/>
        </p:nvCxnSpPr>
        <p:spPr>
          <a:xfrm flipV="1">
            <a:off x="3176338" y="3386451"/>
            <a:ext cx="228248" cy="946964"/>
          </a:xfrm>
          <a:prstGeom prst="line">
            <a:avLst/>
          </a:prstGeom>
        </p:spPr>
        <p:style>
          <a:lnRef idx="1">
            <a:schemeClr val="accent3"/>
          </a:lnRef>
          <a:fillRef idx="0">
            <a:schemeClr val="accent3"/>
          </a:fillRef>
          <a:effectRef idx="0">
            <a:schemeClr val="accent3"/>
          </a:effectRef>
          <a:fontRef idx="minor">
            <a:schemeClr val="tx1"/>
          </a:fontRef>
        </p:style>
      </p:cxnSp>
      <p:sp>
        <p:nvSpPr>
          <p:cNvPr id="34" name="Rectangle 33">
            <a:extLst>
              <a:ext uri="{FF2B5EF4-FFF2-40B4-BE49-F238E27FC236}">
                <a16:creationId xmlns:a16="http://schemas.microsoft.com/office/drawing/2014/main" id="{A3A5EB2F-76A2-47B3-87E0-AFB96189BA51}"/>
              </a:ext>
            </a:extLst>
          </p:cNvPr>
          <p:cNvSpPr/>
          <p:nvPr/>
        </p:nvSpPr>
        <p:spPr>
          <a:xfrm>
            <a:off x="1663975" y="2210354"/>
            <a:ext cx="3481222" cy="1176097"/>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Google Shape;272;p19">
            <a:extLst>
              <a:ext uri="{FF2B5EF4-FFF2-40B4-BE49-F238E27FC236}">
                <a16:creationId xmlns:a16="http://schemas.microsoft.com/office/drawing/2014/main" id="{81813DC0-4E4C-4A6A-8FB6-8F004789B63A}"/>
              </a:ext>
            </a:extLst>
          </p:cNvPr>
          <p:cNvSpPr txBox="1">
            <a:spLocks/>
          </p:cNvSpPr>
          <p:nvPr/>
        </p:nvSpPr>
        <p:spPr>
          <a:xfrm>
            <a:off x="5528593" y="3361358"/>
            <a:ext cx="3500691" cy="138849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5"/>
              </a:buClr>
              <a:buSzPts val="1400"/>
              <a:buFont typeface="Catamaran Thin"/>
              <a:buChar char="⬢"/>
              <a:defRPr sz="2000" b="0" i="0" u="none" strike="noStrike" cap="none">
                <a:solidFill>
                  <a:schemeClr val="dk1"/>
                </a:solidFill>
                <a:latin typeface="Catamaran Thin"/>
                <a:ea typeface="Catamaran Thin"/>
                <a:cs typeface="Catamaran Thin"/>
                <a:sym typeface="Catamaran Thin"/>
              </a:defRPr>
            </a:lvl1pPr>
            <a:lvl2pPr marL="914400" marR="0" lvl="1" indent="-317500" algn="l" rtl="0">
              <a:lnSpc>
                <a:spcPct val="115000"/>
              </a:lnSpc>
              <a:spcBef>
                <a:spcPts val="800"/>
              </a:spcBef>
              <a:spcAft>
                <a:spcPts val="0"/>
              </a:spcAft>
              <a:buClr>
                <a:schemeClr val="accent5"/>
              </a:buClr>
              <a:buSzPts val="1400"/>
              <a:buFont typeface="Catamaran Thin"/>
              <a:buChar char="⬡"/>
              <a:defRPr sz="2000" b="0" i="0" u="none" strike="noStrike" cap="none">
                <a:solidFill>
                  <a:schemeClr val="dk1"/>
                </a:solidFill>
                <a:latin typeface="Catamaran Thin"/>
                <a:ea typeface="Catamaran Thin"/>
                <a:cs typeface="Catamaran Thin"/>
                <a:sym typeface="Catamaran Thin"/>
              </a:defRPr>
            </a:lvl2pPr>
            <a:lvl3pPr marL="1371600" marR="0" lvl="2" indent="-317500" algn="l" rtl="0">
              <a:lnSpc>
                <a:spcPct val="115000"/>
              </a:lnSpc>
              <a:spcBef>
                <a:spcPts val="800"/>
              </a:spcBef>
              <a:spcAft>
                <a:spcPts val="0"/>
              </a:spcAft>
              <a:buClr>
                <a:schemeClr val="dk2"/>
              </a:buClr>
              <a:buSzPts val="1400"/>
              <a:buFont typeface="Catamaran Thin"/>
              <a:buChar char="⬡"/>
              <a:defRPr sz="2000" b="0" i="0" u="none" strike="noStrike" cap="none">
                <a:solidFill>
                  <a:schemeClr val="dk1"/>
                </a:solidFill>
                <a:latin typeface="Catamaran Thin"/>
                <a:ea typeface="Catamaran Thin"/>
                <a:cs typeface="Catamaran Thin"/>
                <a:sym typeface="Catamaran Thin"/>
              </a:defRPr>
            </a:lvl3pPr>
            <a:lvl4pPr marL="1828800" marR="0" lvl="3" indent="-355600" algn="l" rtl="0">
              <a:lnSpc>
                <a:spcPct val="115000"/>
              </a:lnSpc>
              <a:spcBef>
                <a:spcPts val="800"/>
              </a:spcBef>
              <a:spcAft>
                <a:spcPts val="0"/>
              </a:spcAft>
              <a:buClr>
                <a:schemeClr val="dk1"/>
              </a:buClr>
              <a:buSzPts val="2000"/>
              <a:buFont typeface="Catamaran Thin"/>
              <a:buChar char="●"/>
              <a:defRPr sz="2000" b="0" i="0" u="none" strike="noStrike" cap="none">
                <a:solidFill>
                  <a:schemeClr val="dk1"/>
                </a:solidFill>
                <a:latin typeface="Catamaran Thin"/>
                <a:ea typeface="Catamaran Thin"/>
                <a:cs typeface="Catamaran Thin"/>
                <a:sym typeface="Catamaran Thin"/>
              </a:defRPr>
            </a:lvl4pPr>
            <a:lvl5pPr marL="2286000" marR="0" lvl="4" indent="-355600" algn="l" rtl="0">
              <a:lnSpc>
                <a:spcPct val="115000"/>
              </a:lnSpc>
              <a:spcBef>
                <a:spcPts val="800"/>
              </a:spcBef>
              <a:spcAft>
                <a:spcPts val="0"/>
              </a:spcAft>
              <a:buClr>
                <a:schemeClr val="dk1"/>
              </a:buClr>
              <a:buSzPts val="2000"/>
              <a:buFont typeface="Catamaran Thin"/>
              <a:buChar char="○"/>
              <a:defRPr sz="2000" b="0" i="0" u="none" strike="noStrike" cap="none">
                <a:solidFill>
                  <a:schemeClr val="dk1"/>
                </a:solidFill>
                <a:latin typeface="Catamaran Thin"/>
                <a:ea typeface="Catamaran Thin"/>
                <a:cs typeface="Catamaran Thin"/>
                <a:sym typeface="Catamaran Thin"/>
              </a:defRPr>
            </a:lvl5pPr>
            <a:lvl6pPr marL="2743200" marR="0" lvl="5" indent="-355600" algn="l" rtl="0">
              <a:lnSpc>
                <a:spcPct val="115000"/>
              </a:lnSpc>
              <a:spcBef>
                <a:spcPts val="800"/>
              </a:spcBef>
              <a:spcAft>
                <a:spcPts val="0"/>
              </a:spcAft>
              <a:buClr>
                <a:schemeClr val="dk1"/>
              </a:buClr>
              <a:buSzPts val="2000"/>
              <a:buFont typeface="Catamaran Thin"/>
              <a:buChar char="■"/>
              <a:defRPr sz="2000" b="0" i="0" u="none" strike="noStrike" cap="none">
                <a:solidFill>
                  <a:schemeClr val="dk1"/>
                </a:solidFill>
                <a:latin typeface="Catamaran Thin"/>
                <a:ea typeface="Catamaran Thin"/>
                <a:cs typeface="Catamaran Thin"/>
                <a:sym typeface="Catamaran Thin"/>
              </a:defRPr>
            </a:lvl6pPr>
            <a:lvl7pPr marL="3200400" marR="0" lvl="6" indent="-355600" algn="l" rtl="0">
              <a:lnSpc>
                <a:spcPct val="115000"/>
              </a:lnSpc>
              <a:spcBef>
                <a:spcPts val="800"/>
              </a:spcBef>
              <a:spcAft>
                <a:spcPts val="0"/>
              </a:spcAft>
              <a:buClr>
                <a:schemeClr val="dk1"/>
              </a:buClr>
              <a:buSzPts val="2000"/>
              <a:buFont typeface="Catamaran Thin"/>
              <a:buChar char="●"/>
              <a:defRPr sz="2000" b="0" i="0" u="none" strike="noStrike" cap="none">
                <a:solidFill>
                  <a:schemeClr val="dk1"/>
                </a:solidFill>
                <a:latin typeface="Catamaran Thin"/>
                <a:ea typeface="Catamaran Thin"/>
                <a:cs typeface="Catamaran Thin"/>
                <a:sym typeface="Catamaran Thin"/>
              </a:defRPr>
            </a:lvl7pPr>
            <a:lvl8pPr marL="3657600" marR="0" lvl="7" indent="-355600" algn="l" rtl="0">
              <a:lnSpc>
                <a:spcPct val="115000"/>
              </a:lnSpc>
              <a:spcBef>
                <a:spcPts val="800"/>
              </a:spcBef>
              <a:spcAft>
                <a:spcPts val="0"/>
              </a:spcAft>
              <a:buClr>
                <a:schemeClr val="dk1"/>
              </a:buClr>
              <a:buSzPts val="2000"/>
              <a:buFont typeface="Catamaran Thin"/>
              <a:buChar char="○"/>
              <a:defRPr sz="2000" b="0" i="0" u="none" strike="noStrike" cap="none">
                <a:solidFill>
                  <a:schemeClr val="dk1"/>
                </a:solidFill>
                <a:latin typeface="Catamaran Thin"/>
                <a:ea typeface="Catamaran Thin"/>
                <a:cs typeface="Catamaran Thin"/>
                <a:sym typeface="Catamaran Thin"/>
              </a:defRPr>
            </a:lvl8pPr>
            <a:lvl9pPr marL="4114800" marR="0" lvl="8" indent="-355600" algn="l" rtl="0">
              <a:lnSpc>
                <a:spcPct val="115000"/>
              </a:lnSpc>
              <a:spcBef>
                <a:spcPts val="800"/>
              </a:spcBef>
              <a:spcAft>
                <a:spcPts val="800"/>
              </a:spcAft>
              <a:buClr>
                <a:schemeClr val="dk1"/>
              </a:buClr>
              <a:buSzPts val="2000"/>
              <a:buFont typeface="Catamaran Thin"/>
              <a:buChar char="■"/>
              <a:defRPr sz="2000" b="0" i="0" u="none" strike="noStrike" cap="none">
                <a:solidFill>
                  <a:schemeClr val="dk1"/>
                </a:solidFill>
                <a:latin typeface="Catamaran Thin"/>
                <a:ea typeface="Catamaran Thin"/>
                <a:cs typeface="Catamaran Thin"/>
                <a:sym typeface="Catamaran Thin"/>
              </a:defRPr>
            </a:lvl9pPr>
          </a:lstStyle>
          <a:p>
            <a:pPr marL="342900" indent="-342900"/>
            <a:r>
              <a:rPr lang="vi-VN" sz="1800">
                <a:latin typeface="Calibri" panose="020F0502020204030204" pitchFamily="34" charset="0"/>
                <a:cs typeface="Calibri" panose="020F0502020204030204" pitchFamily="34" charset="0"/>
              </a:rPr>
              <a:t>Bạn cần add các thư viện như: TedPermission, lotte, cardview, circleimageview,....Để hoàn thiện app tốt hơn.</a:t>
            </a:r>
          </a:p>
        </p:txBody>
      </p:sp>
      <p:pic>
        <p:nvPicPr>
          <p:cNvPr id="267" name="Picture 266">
            <a:extLst>
              <a:ext uri="{FF2B5EF4-FFF2-40B4-BE49-F238E27FC236}">
                <a16:creationId xmlns:a16="http://schemas.microsoft.com/office/drawing/2014/main" id="{10CE32F1-6F9D-4BE2-8FA4-B7E4EF6C1AD3}"/>
              </a:ext>
            </a:extLst>
          </p:cNvPr>
          <p:cNvPicPr>
            <a:picLocks noChangeAspect="1"/>
          </p:cNvPicPr>
          <p:nvPr/>
        </p:nvPicPr>
        <p:blipFill>
          <a:blip r:embed="rId6"/>
          <a:stretch>
            <a:fillRect/>
          </a:stretch>
        </p:blipFill>
        <p:spPr>
          <a:xfrm>
            <a:off x="1690276" y="2287933"/>
            <a:ext cx="3428620" cy="1079361"/>
          </a:xfrm>
          <a:prstGeom prst="rect">
            <a:avLst/>
          </a:prstGeom>
        </p:spPr>
      </p:pic>
    </p:spTree>
    <p:extLst>
      <p:ext uri="{BB962C8B-B14F-4D97-AF65-F5344CB8AC3E}">
        <p14:creationId xmlns:p14="http://schemas.microsoft.com/office/powerpoint/2010/main" val="363318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2">
                                            <p:txEl>
                                              <p:pRg st="0" end="0"/>
                                            </p:txEl>
                                          </p:spTgt>
                                        </p:tgtEl>
                                        <p:attrNameLst>
                                          <p:attrName>style.visibility</p:attrName>
                                        </p:attrNameLst>
                                      </p:cBhvr>
                                      <p:to>
                                        <p:strVal val="visible"/>
                                      </p:to>
                                    </p:set>
                                    <p:animEffect transition="in" filter="fade">
                                      <p:cBhvr>
                                        <p:cTn id="7" dur="500"/>
                                        <p:tgtEl>
                                          <p:spTgt spid="27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nodeType="withEffect">
                                  <p:stCondLst>
                                    <p:cond delay="0"/>
                                  </p:stCondLst>
                                  <p:childTnLst>
                                    <p:set>
                                      <p:cBhvr>
                                        <p:cTn id="31" dur="1" fill="hold">
                                          <p:stCondLst>
                                            <p:cond delay="0"/>
                                          </p:stCondLst>
                                        </p:cTn>
                                        <p:tgtEl>
                                          <p:spTgt spid="261"/>
                                        </p:tgtEl>
                                        <p:attrNameLst>
                                          <p:attrName>style.visibility</p:attrName>
                                        </p:attrNameLst>
                                      </p:cBhvr>
                                      <p:to>
                                        <p:strVal val="visible"/>
                                      </p:to>
                                    </p:set>
                                    <p:animEffect transition="in" filter="fade">
                                      <p:cBhvr>
                                        <p:cTn id="32" dur="500"/>
                                        <p:tgtEl>
                                          <p:spTgt spid="2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7"/>
                                        </p:tgtEl>
                                        <p:attrNameLst>
                                          <p:attrName>style.visibility</p:attrName>
                                        </p:attrNameLst>
                                      </p:cBhvr>
                                      <p:to>
                                        <p:strVal val="visible"/>
                                      </p:to>
                                    </p:set>
                                    <p:animEffect transition="in" filter="fade">
                                      <p:cBhvr>
                                        <p:cTn id="37" dur="500"/>
                                        <p:tgtEl>
                                          <p:spTgt spid="26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build="p"/>
      <p:bldP spid="14" grpId="0" animBg="1"/>
      <p:bldP spid="19" grpId="0" animBg="1"/>
      <p:bldP spid="32" grpId="0" animBg="1"/>
      <p:bldP spid="34" grpId="0" animBg="1"/>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Google Shape;273;p19"/>
          <p:cNvSpPr txBox="1">
            <a:spLocks noGrp="1"/>
          </p:cNvSpPr>
          <p:nvPr>
            <p:ph type="title"/>
          </p:nvPr>
        </p:nvSpPr>
        <p:spPr>
          <a:xfrm>
            <a:off x="779099" y="836000"/>
            <a:ext cx="8364901"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a:latin typeface="Calibri" panose="020F0502020204030204" pitchFamily="34" charset="0"/>
                <a:cs typeface="Calibri" panose="020F0502020204030204" pitchFamily="34" charset="0"/>
              </a:rPr>
              <a:t>B2: Thiết kế giao diện cho app</a:t>
            </a:r>
            <a:endParaRPr>
              <a:latin typeface="Calibri" panose="020F0502020204030204" pitchFamily="34" charset="0"/>
              <a:cs typeface="Calibri" panose="020F0502020204030204" pitchFamily="34" charset="0"/>
            </a:endParaRPr>
          </a:p>
        </p:txBody>
      </p:sp>
      <p:sp>
        <p:nvSpPr>
          <p:cNvPr id="275" name="Google Shape;275;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pic>
        <p:nvPicPr>
          <p:cNvPr id="15" name="Picture 14">
            <a:extLst>
              <a:ext uri="{FF2B5EF4-FFF2-40B4-BE49-F238E27FC236}">
                <a16:creationId xmlns:a16="http://schemas.microsoft.com/office/drawing/2014/main" id="{B431D7F4-4BD6-4C28-A105-8FF35A69C754}"/>
              </a:ext>
            </a:extLst>
          </p:cNvPr>
          <p:cNvPicPr>
            <a:picLocks noChangeAspect="1"/>
          </p:cNvPicPr>
          <p:nvPr/>
        </p:nvPicPr>
        <p:blipFill>
          <a:blip r:embed="rId3"/>
          <a:stretch>
            <a:fillRect/>
          </a:stretch>
        </p:blipFill>
        <p:spPr>
          <a:xfrm>
            <a:off x="3801482" y="1484766"/>
            <a:ext cx="1541036" cy="3265085"/>
          </a:xfrm>
          <a:prstGeom prst="rect">
            <a:avLst/>
          </a:prstGeom>
        </p:spPr>
      </p:pic>
      <p:sp>
        <p:nvSpPr>
          <p:cNvPr id="16" name="TextBox 15">
            <a:extLst>
              <a:ext uri="{FF2B5EF4-FFF2-40B4-BE49-F238E27FC236}">
                <a16:creationId xmlns:a16="http://schemas.microsoft.com/office/drawing/2014/main" id="{1CA388BC-DAE2-4F78-BF40-A893F4FC27E1}"/>
              </a:ext>
            </a:extLst>
          </p:cNvPr>
          <p:cNvSpPr txBox="1"/>
          <p:nvPr/>
        </p:nvSpPr>
        <p:spPr>
          <a:xfrm>
            <a:off x="4171136" y="4757221"/>
            <a:ext cx="801728" cy="307777"/>
          </a:xfrm>
          <a:prstGeom prst="rect">
            <a:avLst/>
          </a:prstGeom>
          <a:noFill/>
        </p:spPr>
        <p:txBody>
          <a:bodyPr wrap="square" rtlCol="0">
            <a:spAutoFit/>
          </a:bodyPr>
          <a:lstStyle/>
          <a:p>
            <a:r>
              <a:rPr lang="vi-VN">
                <a:latin typeface="Calibri" panose="020F0502020204030204" pitchFamily="34" charset="0"/>
                <a:cs typeface="Calibri" panose="020F0502020204030204" pitchFamily="34" charset="0"/>
              </a:rPr>
              <a:t>Tutorial</a:t>
            </a:r>
          </a:p>
        </p:txBody>
      </p:sp>
      <p:sp>
        <p:nvSpPr>
          <p:cNvPr id="18" name="Rectangle 17">
            <a:extLst>
              <a:ext uri="{FF2B5EF4-FFF2-40B4-BE49-F238E27FC236}">
                <a16:creationId xmlns:a16="http://schemas.microsoft.com/office/drawing/2014/main" id="{A1B5AFBE-AE43-45C3-95F4-68DA907A0F04}"/>
              </a:ext>
            </a:extLst>
          </p:cNvPr>
          <p:cNvSpPr/>
          <p:nvPr/>
        </p:nvSpPr>
        <p:spPr>
          <a:xfrm>
            <a:off x="3975529" y="1580827"/>
            <a:ext cx="1185620" cy="14723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20">
            <a:extLst>
              <a:ext uri="{FF2B5EF4-FFF2-40B4-BE49-F238E27FC236}">
                <a16:creationId xmlns:a16="http://schemas.microsoft.com/office/drawing/2014/main" id="{FFA2FC90-4538-4C13-8164-5B4A92A4BE9D}"/>
              </a:ext>
            </a:extLst>
          </p:cNvPr>
          <p:cNvSpPr/>
          <p:nvPr/>
        </p:nvSpPr>
        <p:spPr>
          <a:xfrm>
            <a:off x="4409268" y="2092271"/>
            <a:ext cx="317715" cy="20147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cxnSp>
        <p:nvCxnSpPr>
          <p:cNvPr id="23" name="Straight Connector 22">
            <a:extLst>
              <a:ext uri="{FF2B5EF4-FFF2-40B4-BE49-F238E27FC236}">
                <a16:creationId xmlns:a16="http://schemas.microsoft.com/office/drawing/2014/main" id="{63444C1B-E975-4F0F-B9BC-F9968DAE7CD7}"/>
              </a:ext>
            </a:extLst>
          </p:cNvPr>
          <p:cNvCxnSpPr>
            <a:cxnSpLocks/>
            <a:stCxn id="21" idx="1"/>
            <a:endCxn id="24" idx="3"/>
          </p:cNvCxnSpPr>
          <p:nvPr/>
        </p:nvCxnSpPr>
        <p:spPr>
          <a:xfrm flipH="1" flipV="1">
            <a:off x="3073275" y="1753952"/>
            <a:ext cx="1335993" cy="439058"/>
          </a:xfrm>
          <a:prstGeom prst="line">
            <a:avLst/>
          </a:prstGeom>
        </p:spPr>
        <p:style>
          <a:lnRef idx="1">
            <a:schemeClr val="accent3"/>
          </a:lnRef>
          <a:fillRef idx="0">
            <a:schemeClr val="accent3"/>
          </a:fillRef>
          <a:effectRef idx="0">
            <a:schemeClr val="accent3"/>
          </a:effectRef>
          <a:fontRef idx="minor">
            <a:schemeClr val="tx1"/>
          </a:fontRef>
        </p:style>
      </p:cxnSp>
      <p:sp>
        <p:nvSpPr>
          <p:cNvPr id="24" name="Rectangle 23">
            <a:extLst>
              <a:ext uri="{FF2B5EF4-FFF2-40B4-BE49-F238E27FC236}">
                <a16:creationId xmlns:a16="http://schemas.microsoft.com/office/drawing/2014/main" id="{577EE5CB-2BF6-4C1D-92EC-52511637DFD8}"/>
              </a:ext>
            </a:extLst>
          </p:cNvPr>
          <p:cNvSpPr/>
          <p:nvPr/>
        </p:nvSpPr>
        <p:spPr>
          <a:xfrm>
            <a:off x="511444" y="1387099"/>
            <a:ext cx="2561831" cy="733706"/>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sp>
        <p:nvSpPr>
          <p:cNvPr id="26" name="TextBox 25">
            <a:extLst>
              <a:ext uri="{FF2B5EF4-FFF2-40B4-BE49-F238E27FC236}">
                <a16:creationId xmlns:a16="http://schemas.microsoft.com/office/drawing/2014/main" id="{B53BD022-C610-48D8-B251-DFD0E818E7C5}"/>
              </a:ext>
            </a:extLst>
          </p:cNvPr>
          <p:cNvSpPr txBox="1"/>
          <p:nvPr/>
        </p:nvSpPr>
        <p:spPr>
          <a:xfrm>
            <a:off x="535119" y="1382141"/>
            <a:ext cx="2356788" cy="738664"/>
          </a:xfrm>
          <a:prstGeom prst="rect">
            <a:avLst/>
          </a:prstGeom>
          <a:noFill/>
        </p:spPr>
        <p:txBody>
          <a:bodyPr wrap="square" rtlCol="0">
            <a:spAutoFit/>
          </a:bodyPr>
          <a:lstStyle/>
          <a:p>
            <a:r>
              <a:rPr lang="vi-VN"/>
              <a:t>Ảnh động (Lotte) để cho người dùng biết app đang lắng nghe.</a:t>
            </a:r>
          </a:p>
        </p:txBody>
      </p:sp>
      <p:sp>
        <p:nvSpPr>
          <p:cNvPr id="258" name="Rectangle 257">
            <a:extLst>
              <a:ext uri="{FF2B5EF4-FFF2-40B4-BE49-F238E27FC236}">
                <a16:creationId xmlns:a16="http://schemas.microsoft.com/office/drawing/2014/main" id="{D5EF6588-9AE1-4591-B197-4920AF9B6473}"/>
              </a:ext>
            </a:extLst>
          </p:cNvPr>
          <p:cNvSpPr/>
          <p:nvPr/>
        </p:nvSpPr>
        <p:spPr>
          <a:xfrm>
            <a:off x="4127469" y="2335401"/>
            <a:ext cx="881311" cy="47269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vi-VN"/>
          </a:p>
        </p:txBody>
      </p:sp>
      <p:cxnSp>
        <p:nvCxnSpPr>
          <p:cNvPr id="262" name="Straight Connector 261">
            <a:extLst>
              <a:ext uri="{FF2B5EF4-FFF2-40B4-BE49-F238E27FC236}">
                <a16:creationId xmlns:a16="http://schemas.microsoft.com/office/drawing/2014/main" id="{1D811E48-4DD0-4844-9F8B-F5FBBEE7E0C0}"/>
              </a:ext>
            </a:extLst>
          </p:cNvPr>
          <p:cNvCxnSpPr>
            <a:cxnSpLocks/>
            <a:stCxn id="258" idx="3"/>
            <a:endCxn id="263" idx="1"/>
          </p:cNvCxnSpPr>
          <p:nvPr/>
        </p:nvCxnSpPr>
        <p:spPr>
          <a:xfrm flipV="1">
            <a:off x="5008780" y="1743121"/>
            <a:ext cx="1106832" cy="828629"/>
          </a:xfrm>
          <a:prstGeom prst="line">
            <a:avLst/>
          </a:prstGeom>
        </p:spPr>
        <p:style>
          <a:lnRef idx="1">
            <a:schemeClr val="accent1"/>
          </a:lnRef>
          <a:fillRef idx="0">
            <a:schemeClr val="accent1"/>
          </a:fillRef>
          <a:effectRef idx="0">
            <a:schemeClr val="accent1"/>
          </a:effectRef>
          <a:fontRef idx="minor">
            <a:schemeClr val="tx1"/>
          </a:fontRef>
        </p:style>
      </p:cxnSp>
      <p:sp>
        <p:nvSpPr>
          <p:cNvPr id="263" name="Rectangle 262">
            <a:extLst>
              <a:ext uri="{FF2B5EF4-FFF2-40B4-BE49-F238E27FC236}">
                <a16:creationId xmlns:a16="http://schemas.microsoft.com/office/drawing/2014/main" id="{9CDC09B3-168E-4F3E-9387-A24B19D78663}"/>
              </a:ext>
            </a:extLst>
          </p:cNvPr>
          <p:cNvSpPr/>
          <p:nvPr/>
        </p:nvSpPr>
        <p:spPr>
          <a:xfrm>
            <a:off x="6115612" y="1481511"/>
            <a:ext cx="2639322" cy="52322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vi-VN"/>
          </a:p>
        </p:txBody>
      </p:sp>
      <p:sp>
        <p:nvSpPr>
          <p:cNvPr id="265" name="TextBox 264">
            <a:hlinkClick r:id="rId4" action="ppaction://hlinksldjump"/>
            <a:extLst>
              <a:ext uri="{FF2B5EF4-FFF2-40B4-BE49-F238E27FC236}">
                <a16:creationId xmlns:a16="http://schemas.microsoft.com/office/drawing/2014/main" id="{EE049D5D-C255-4AA8-BD04-B59ADFC610D3}"/>
              </a:ext>
            </a:extLst>
          </p:cNvPr>
          <p:cNvSpPr txBox="1"/>
          <p:nvPr/>
        </p:nvSpPr>
        <p:spPr>
          <a:xfrm>
            <a:off x="6199322" y="1481510"/>
            <a:ext cx="2409560" cy="523220"/>
          </a:xfrm>
          <a:prstGeom prst="rect">
            <a:avLst/>
          </a:prstGeom>
          <a:noFill/>
        </p:spPr>
        <p:txBody>
          <a:bodyPr wrap="square" rtlCol="0">
            <a:spAutoFit/>
          </a:bodyPr>
          <a:lstStyle/>
          <a:p>
            <a:r>
              <a:rPr lang="vi-VN"/>
              <a:t>Ô Text view chứa nội dung người dùng đã nói.</a:t>
            </a:r>
          </a:p>
        </p:txBody>
      </p:sp>
      <p:sp>
        <p:nvSpPr>
          <p:cNvPr id="267" name="Rectangle 266">
            <a:extLst>
              <a:ext uri="{FF2B5EF4-FFF2-40B4-BE49-F238E27FC236}">
                <a16:creationId xmlns:a16="http://schemas.microsoft.com/office/drawing/2014/main" id="{E99A6078-0544-452A-A631-B9F713B4D20D}"/>
              </a:ext>
            </a:extLst>
          </p:cNvPr>
          <p:cNvSpPr/>
          <p:nvPr/>
        </p:nvSpPr>
        <p:spPr>
          <a:xfrm>
            <a:off x="4098674" y="2882685"/>
            <a:ext cx="971472" cy="922149"/>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vi-VN"/>
          </a:p>
        </p:txBody>
      </p:sp>
      <p:cxnSp>
        <p:nvCxnSpPr>
          <p:cNvPr id="269" name="Straight Connector 268">
            <a:extLst>
              <a:ext uri="{FF2B5EF4-FFF2-40B4-BE49-F238E27FC236}">
                <a16:creationId xmlns:a16="http://schemas.microsoft.com/office/drawing/2014/main" id="{5C7B614B-8E48-42A7-B032-5EAE7AD9DD81}"/>
              </a:ext>
            </a:extLst>
          </p:cNvPr>
          <p:cNvCxnSpPr>
            <a:cxnSpLocks/>
            <a:stCxn id="267" idx="1"/>
            <a:endCxn id="271" idx="3"/>
          </p:cNvCxnSpPr>
          <p:nvPr/>
        </p:nvCxnSpPr>
        <p:spPr>
          <a:xfrm flipH="1" flipV="1">
            <a:off x="3073275" y="3337907"/>
            <a:ext cx="1025399" cy="5853"/>
          </a:xfrm>
          <a:prstGeom prst="line">
            <a:avLst/>
          </a:prstGeom>
        </p:spPr>
        <p:style>
          <a:lnRef idx="1">
            <a:schemeClr val="accent4"/>
          </a:lnRef>
          <a:fillRef idx="0">
            <a:schemeClr val="accent4"/>
          </a:fillRef>
          <a:effectRef idx="0">
            <a:schemeClr val="accent4"/>
          </a:effectRef>
          <a:fontRef idx="minor">
            <a:schemeClr val="tx1"/>
          </a:fontRef>
        </p:style>
      </p:cxnSp>
      <p:sp>
        <p:nvSpPr>
          <p:cNvPr id="270" name="TextBox 269">
            <a:extLst>
              <a:ext uri="{FF2B5EF4-FFF2-40B4-BE49-F238E27FC236}">
                <a16:creationId xmlns:a16="http://schemas.microsoft.com/office/drawing/2014/main" id="{1AA3D632-2BBA-401A-BA6E-6EC49DF44DDC}"/>
              </a:ext>
            </a:extLst>
          </p:cNvPr>
          <p:cNvSpPr txBox="1"/>
          <p:nvPr/>
        </p:nvSpPr>
        <p:spPr>
          <a:xfrm>
            <a:off x="535119" y="3076297"/>
            <a:ext cx="2381825" cy="523220"/>
          </a:xfrm>
          <a:prstGeom prst="rect">
            <a:avLst/>
          </a:prstGeom>
          <a:noFill/>
        </p:spPr>
        <p:txBody>
          <a:bodyPr wrap="square" rtlCol="0">
            <a:spAutoFit/>
          </a:bodyPr>
          <a:lstStyle/>
          <a:p>
            <a:r>
              <a:rPr lang="vi-VN"/>
              <a:t>Ảnh động (Lotte) trang trí cho giao diện đẹp hơn</a:t>
            </a:r>
          </a:p>
        </p:txBody>
      </p:sp>
      <p:sp>
        <p:nvSpPr>
          <p:cNvPr id="271" name="Rectangle 270">
            <a:extLst>
              <a:ext uri="{FF2B5EF4-FFF2-40B4-BE49-F238E27FC236}">
                <a16:creationId xmlns:a16="http://schemas.microsoft.com/office/drawing/2014/main" id="{D4DE8D86-7D17-4597-9CC4-8FD26B74780A}"/>
              </a:ext>
            </a:extLst>
          </p:cNvPr>
          <p:cNvSpPr/>
          <p:nvPr/>
        </p:nvSpPr>
        <p:spPr>
          <a:xfrm>
            <a:off x="499127" y="3076297"/>
            <a:ext cx="2574148" cy="52322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vi-VN"/>
          </a:p>
        </p:txBody>
      </p:sp>
      <p:sp>
        <p:nvSpPr>
          <p:cNvPr id="285" name="Rectangle 284">
            <a:extLst>
              <a:ext uri="{FF2B5EF4-FFF2-40B4-BE49-F238E27FC236}">
                <a16:creationId xmlns:a16="http://schemas.microsoft.com/office/drawing/2014/main" id="{E05EB72B-430F-401F-8F62-7803589D097E}"/>
              </a:ext>
            </a:extLst>
          </p:cNvPr>
          <p:cNvSpPr/>
          <p:nvPr/>
        </p:nvSpPr>
        <p:spPr>
          <a:xfrm>
            <a:off x="4171136" y="4190474"/>
            <a:ext cx="801728" cy="38152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cxnSp>
        <p:nvCxnSpPr>
          <p:cNvPr id="287" name="Straight Connector 286">
            <a:extLst>
              <a:ext uri="{FF2B5EF4-FFF2-40B4-BE49-F238E27FC236}">
                <a16:creationId xmlns:a16="http://schemas.microsoft.com/office/drawing/2014/main" id="{0E5D7556-A6F3-46B1-B89A-48597B22E671}"/>
              </a:ext>
            </a:extLst>
          </p:cNvPr>
          <p:cNvCxnSpPr>
            <a:cxnSpLocks/>
            <a:stCxn id="285" idx="3"/>
            <a:endCxn id="288" idx="1"/>
          </p:cNvCxnSpPr>
          <p:nvPr/>
        </p:nvCxnSpPr>
        <p:spPr>
          <a:xfrm flipV="1">
            <a:off x="4972864" y="3879033"/>
            <a:ext cx="1142748" cy="502204"/>
          </a:xfrm>
          <a:prstGeom prst="line">
            <a:avLst/>
          </a:prstGeom>
        </p:spPr>
        <p:style>
          <a:lnRef idx="1">
            <a:schemeClr val="dk1"/>
          </a:lnRef>
          <a:fillRef idx="0">
            <a:schemeClr val="dk1"/>
          </a:fillRef>
          <a:effectRef idx="0">
            <a:schemeClr val="dk1"/>
          </a:effectRef>
          <a:fontRef idx="minor">
            <a:schemeClr val="tx1"/>
          </a:fontRef>
        </p:style>
      </p:cxnSp>
      <p:sp>
        <p:nvSpPr>
          <p:cNvPr id="288" name="Rectangle 287">
            <a:extLst>
              <a:ext uri="{FF2B5EF4-FFF2-40B4-BE49-F238E27FC236}">
                <a16:creationId xmlns:a16="http://schemas.microsoft.com/office/drawing/2014/main" id="{0ECB59C2-E35B-47C4-BF26-7A6D2F906C9C}"/>
              </a:ext>
            </a:extLst>
          </p:cNvPr>
          <p:cNvSpPr/>
          <p:nvPr/>
        </p:nvSpPr>
        <p:spPr>
          <a:xfrm>
            <a:off x="6115612" y="3586186"/>
            <a:ext cx="2639322" cy="58569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292" name="TextBox 291">
            <a:extLst>
              <a:ext uri="{FF2B5EF4-FFF2-40B4-BE49-F238E27FC236}">
                <a16:creationId xmlns:a16="http://schemas.microsoft.com/office/drawing/2014/main" id="{7FFF90D2-3575-495A-894C-1C5983108FB1}"/>
              </a:ext>
            </a:extLst>
          </p:cNvPr>
          <p:cNvSpPr txBox="1"/>
          <p:nvPr/>
        </p:nvSpPr>
        <p:spPr>
          <a:xfrm>
            <a:off x="6199322" y="3648659"/>
            <a:ext cx="2639322" cy="523220"/>
          </a:xfrm>
          <a:prstGeom prst="rect">
            <a:avLst/>
          </a:prstGeom>
          <a:noFill/>
        </p:spPr>
        <p:txBody>
          <a:bodyPr wrap="square" rtlCol="0">
            <a:spAutoFit/>
          </a:bodyPr>
          <a:lstStyle/>
          <a:p>
            <a:r>
              <a:rPr lang="vi-VN"/>
              <a:t>Các Button có chức năng lần lượt xóa, ghi âm, phát lại.</a:t>
            </a:r>
          </a:p>
        </p:txBody>
      </p:sp>
    </p:spTree>
    <p:extLst>
      <p:ext uri="{BB962C8B-B14F-4D97-AF65-F5344CB8AC3E}">
        <p14:creationId xmlns:p14="http://schemas.microsoft.com/office/powerpoint/2010/main" val="239680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5"/>
                                        </p:tgtEl>
                                        <p:attrNameLst>
                                          <p:attrName>style.visibility</p:attrName>
                                        </p:attrNameLst>
                                      </p:cBhvr>
                                      <p:to>
                                        <p:strVal val="visible"/>
                                      </p:to>
                                    </p:set>
                                    <p:animEffect transition="in" filter="fade">
                                      <p:cBhvr>
                                        <p:cTn id="32" dur="500"/>
                                        <p:tgtEl>
                                          <p:spTgt spid="26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3"/>
                                        </p:tgtEl>
                                        <p:attrNameLst>
                                          <p:attrName>style.visibility</p:attrName>
                                        </p:attrNameLst>
                                      </p:cBhvr>
                                      <p:to>
                                        <p:strVal val="visible"/>
                                      </p:to>
                                    </p:set>
                                    <p:animEffect transition="in" filter="fade">
                                      <p:cBhvr>
                                        <p:cTn id="35" dur="500"/>
                                        <p:tgtEl>
                                          <p:spTgt spid="263"/>
                                        </p:tgtEl>
                                      </p:cBhvr>
                                    </p:animEffect>
                                  </p:childTnLst>
                                </p:cTn>
                              </p:par>
                              <p:par>
                                <p:cTn id="36" presetID="10" presetClass="entr" presetSubtype="0" fill="hold" nodeType="withEffect">
                                  <p:stCondLst>
                                    <p:cond delay="0"/>
                                  </p:stCondLst>
                                  <p:childTnLst>
                                    <p:set>
                                      <p:cBhvr>
                                        <p:cTn id="37" dur="1" fill="hold">
                                          <p:stCondLst>
                                            <p:cond delay="0"/>
                                          </p:stCondLst>
                                        </p:cTn>
                                        <p:tgtEl>
                                          <p:spTgt spid="262"/>
                                        </p:tgtEl>
                                        <p:attrNameLst>
                                          <p:attrName>style.visibility</p:attrName>
                                        </p:attrNameLst>
                                      </p:cBhvr>
                                      <p:to>
                                        <p:strVal val="visible"/>
                                      </p:to>
                                    </p:set>
                                    <p:animEffect transition="in" filter="fade">
                                      <p:cBhvr>
                                        <p:cTn id="38" dur="500"/>
                                        <p:tgtEl>
                                          <p:spTgt spid="26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8"/>
                                        </p:tgtEl>
                                        <p:attrNameLst>
                                          <p:attrName>style.visibility</p:attrName>
                                        </p:attrNameLst>
                                      </p:cBhvr>
                                      <p:to>
                                        <p:strVal val="visible"/>
                                      </p:to>
                                    </p:set>
                                    <p:animEffect transition="in" filter="fade">
                                      <p:cBhvr>
                                        <p:cTn id="41" dur="500"/>
                                        <p:tgtEl>
                                          <p:spTgt spid="25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69"/>
                                        </p:tgtEl>
                                        <p:attrNameLst>
                                          <p:attrName>style.visibility</p:attrName>
                                        </p:attrNameLst>
                                      </p:cBhvr>
                                      <p:to>
                                        <p:strVal val="visible"/>
                                      </p:to>
                                    </p:set>
                                    <p:animEffect transition="in" filter="fade">
                                      <p:cBhvr>
                                        <p:cTn id="46" dur="500"/>
                                        <p:tgtEl>
                                          <p:spTgt spid="26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7"/>
                                        </p:tgtEl>
                                        <p:attrNameLst>
                                          <p:attrName>style.visibility</p:attrName>
                                        </p:attrNameLst>
                                      </p:cBhvr>
                                      <p:to>
                                        <p:strVal val="visible"/>
                                      </p:to>
                                    </p:set>
                                    <p:animEffect transition="in" filter="fade">
                                      <p:cBhvr>
                                        <p:cTn id="49" dur="500"/>
                                        <p:tgtEl>
                                          <p:spTgt spid="26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1"/>
                                        </p:tgtEl>
                                        <p:attrNameLst>
                                          <p:attrName>style.visibility</p:attrName>
                                        </p:attrNameLst>
                                      </p:cBhvr>
                                      <p:to>
                                        <p:strVal val="visible"/>
                                      </p:to>
                                    </p:set>
                                    <p:animEffect transition="in" filter="fade">
                                      <p:cBhvr>
                                        <p:cTn id="52" dur="500"/>
                                        <p:tgtEl>
                                          <p:spTgt spid="27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0"/>
                                        </p:tgtEl>
                                        <p:attrNameLst>
                                          <p:attrName>style.visibility</p:attrName>
                                        </p:attrNameLst>
                                      </p:cBhvr>
                                      <p:to>
                                        <p:strVal val="visible"/>
                                      </p:to>
                                    </p:set>
                                    <p:animEffect transition="in" filter="fade">
                                      <p:cBhvr>
                                        <p:cTn id="55" dur="500"/>
                                        <p:tgtEl>
                                          <p:spTgt spid="27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2"/>
                                        </p:tgtEl>
                                        <p:attrNameLst>
                                          <p:attrName>style.visibility</p:attrName>
                                        </p:attrNameLst>
                                      </p:cBhvr>
                                      <p:to>
                                        <p:strVal val="visible"/>
                                      </p:to>
                                    </p:set>
                                    <p:animEffect transition="in" filter="fade">
                                      <p:cBhvr>
                                        <p:cTn id="60" dur="500"/>
                                        <p:tgtEl>
                                          <p:spTgt spid="29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8"/>
                                        </p:tgtEl>
                                        <p:attrNameLst>
                                          <p:attrName>style.visibility</p:attrName>
                                        </p:attrNameLst>
                                      </p:cBhvr>
                                      <p:to>
                                        <p:strVal val="visible"/>
                                      </p:to>
                                    </p:set>
                                    <p:animEffect transition="in" filter="fade">
                                      <p:cBhvr>
                                        <p:cTn id="63" dur="500"/>
                                        <p:tgtEl>
                                          <p:spTgt spid="288"/>
                                        </p:tgtEl>
                                      </p:cBhvr>
                                    </p:animEffect>
                                  </p:childTnLst>
                                </p:cTn>
                              </p:par>
                              <p:par>
                                <p:cTn id="64" presetID="10" presetClass="entr" presetSubtype="0" fill="hold" nodeType="withEffect">
                                  <p:stCondLst>
                                    <p:cond delay="0"/>
                                  </p:stCondLst>
                                  <p:childTnLst>
                                    <p:set>
                                      <p:cBhvr>
                                        <p:cTn id="65" dur="1" fill="hold">
                                          <p:stCondLst>
                                            <p:cond delay="0"/>
                                          </p:stCondLst>
                                        </p:cTn>
                                        <p:tgtEl>
                                          <p:spTgt spid="287"/>
                                        </p:tgtEl>
                                        <p:attrNameLst>
                                          <p:attrName>style.visibility</p:attrName>
                                        </p:attrNameLst>
                                      </p:cBhvr>
                                      <p:to>
                                        <p:strVal val="visible"/>
                                      </p:to>
                                    </p:set>
                                    <p:animEffect transition="in" filter="fade">
                                      <p:cBhvr>
                                        <p:cTn id="66" dur="500"/>
                                        <p:tgtEl>
                                          <p:spTgt spid="28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85"/>
                                        </p:tgtEl>
                                        <p:attrNameLst>
                                          <p:attrName>style.visibility</p:attrName>
                                        </p:attrNameLst>
                                      </p:cBhvr>
                                      <p:to>
                                        <p:strVal val="visible"/>
                                      </p:to>
                                    </p:set>
                                    <p:animEffect transition="in" filter="fade">
                                      <p:cBhvr>
                                        <p:cTn id="69"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1" grpId="0" animBg="1"/>
      <p:bldP spid="24" grpId="0" animBg="1"/>
      <p:bldP spid="26" grpId="0"/>
      <p:bldP spid="258" grpId="0" animBg="1"/>
      <p:bldP spid="263" grpId="0" animBg="1"/>
      <p:bldP spid="265" grpId="0"/>
      <p:bldP spid="267" grpId="0" animBg="1"/>
      <p:bldP spid="270" grpId="0"/>
      <p:bldP spid="271" grpId="0" animBg="1"/>
      <p:bldP spid="285" grpId="0" animBg="1"/>
      <p:bldP spid="288" grpId="0" animBg="1"/>
      <p:bldP spid="29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Google Shape;273;p19"/>
          <p:cNvSpPr txBox="1">
            <a:spLocks noGrp="1"/>
          </p:cNvSpPr>
          <p:nvPr>
            <p:ph type="title"/>
          </p:nvPr>
        </p:nvSpPr>
        <p:spPr>
          <a:xfrm>
            <a:off x="779099" y="836000"/>
            <a:ext cx="8364901"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a:latin typeface="Calibri" panose="020F0502020204030204" pitchFamily="34" charset="0"/>
                <a:cs typeface="Calibri" panose="020F0502020204030204" pitchFamily="34" charset="0"/>
              </a:rPr>
              <a:t>B2: Thiết kế giao diện cho app</a:t>
            </a:r>
            <a:endParaRPr>
              <a:latin typeface="Calibri" panose="020F0502020204030204" pitchFamily="34" charset="0"/>
              <a:cs typeface="Calibri" panose="020F0502020204030204" pitchFamily="34" charset="0"/>
            </a:endParaRPr>
          </a:p>
        </p:txBody>
      </p:sp>
      <p:sp>
        <p:nvSpPr>
          <p:cNvPr id="275" name="Google Shape;275;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pic>
        <p:nvPicPr>
          <p:cNvPr id="15" name="Picture 14">
            <a:extLst>
              <a:ext uri="{FF2B5EF4-FFF2-40B4-BE49-F238E27FC236}">
                <a16:creationId xmlns:a16="http://schemas.microsoft.com/office/drawing/2014/main" id="{B431D7F4-4BD6-4C28-A105-8FF35A69C754}"/>
              </a:ext>
            </a:extLst>
          </p:cNvPr>
          <p:cNvPicPr>
            <a:picLocks noChangeAspect="1"/>
          </p:cNvPicPr>
          <p:nvPr/>
        </p:nvPicPr>
        <p:blipFill>
          <a:blip r:embed="rId3"/>
          <a:stretch>
            <a:fillRect/>
          </a:stretch>
        </p:blipFill>
        <p:spPr>
          <a:xfrm>
            <a:off x="3801482" y="1484766"/>
            <a:ext cx="1541036" cy="3265085"/>
          </a:xfrm>
          <a:prstGeom prst="rect">
            <a:avLst/>
          </a:prstGeom>
        </p:spPr>
      </p:pic>
      <p:sp>
        <p:nvSpPr>
          <p:cNvPr id="16" name="TextBox 15">
            <a:extLst>
              <a:ext uri="{FF2B5EF4-FFF2-40B4-BE49-F238E27FC236}">
                <a16:creationId xmlns:a16="http://schemas.microsoft.com/office/drawing/2014/main" id="{1CA388BC-DAE2-4F78-BF40-A893F4FC27E1}"/>
              </a:ext>
            </a:extLst>
          </p:cNvPr>
          <p:cNvSpPr txBox="1"/>
          <p:nvPr/>
        </p:nvSpPr>
        <p:spPr>
          <a:xfrm>
            <a:off x="4171136" y="4757221"/>
            <a:ext cx="801728" cy="307777"/>
          </a:xfrm>
          <a:prstGeom prst="rect">
            <a:avLst/>
          </a:prstGeom>
          <a:noFill/>
        </p:spPr>
        <p:txBody>
          <a:bodyPr wrap="square" rtlCol="0">
            <a:spAutoFit/>
          </a:bodyPr>
          <a:lstStyle/>
          <a:p>
            <a:r>
              <a:rPr lang="vi-VN">
                <a:latin typeface="Calibri" panose="020F0502020204030204" pitchFamily="34" charset="0"/>
                <a:cs typeface="Calibri" panose="020F0502020204030204" pitchFamily="34" charset="0"/>
              </a:rPr>
              <a:t>Tutorial</a:t>
            </a:r>
          </a:p>
        </p:txBody>
      </p:sp>
      <p:sp>
        <p:nvSpPr>
          <p:cNvPr id="18" name="Rectangle 17">
            <a:extLst>
              <a:ext uri="{FF2B5EF4-FFF2-40B4-BE49-F238E27FC236}">
                <a16:creationId xmlns:a16="http://schemas.microsoft.com/office/drawing/2014/main" id="{A1B5AFBE-AE43-45C3-95F4-68DA907A0F04}"/>
              </a:ext>
            </a:extLst>
          </p:cNvPr>
          <p:cNvSpPr/>
          <p:nvPr/>
        </p:nvSpPr>
        <p:spPr>
          <a:xfrm>
            <a:off x="3975529" y="1580827"/>
            <a:ext cx="1185620" cy="14723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20">
            <a:extLst>
              <a:ext uri="{FF2B5EF4-FFF2-40B4-BE49-F238E27FC236}">
                <a16:creationId xmlns:a16="http://schemas.microsoft.com/office/drawing/2014/main" id="{FFA2FC90-4538-4C13-8164-5B4A92A4BE9D}"/>
              </a:ext>
            </a:extLst>
          </p:cNvPr>
          <p:cNvSpPr/>
          <p:nvPr/>
        </p:nvSpPr>
        <p:spPr>
          <a:xfrm>
            <a:off x="4409268" y="2092271"/>
            <a:ext cx="317715" cy="20147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cxnSp>
        <p:nvCxnSpPr>
          <p:cNvPr id="23" name="Straight Connector 22">
            <a:extLst>
              <a:ext uri="{FF2B5EF4-FFF2-40B4-BE49-F238E27FC236}">
                <a16:creationId xmlns:a16="http://schemas.microsoft.com/office/drawing/2014/main" id="{63444C1B-E975-4F0F-B9BC-F9968DAE7CD7}"/>
              </a:ext>
            </a:extLst>
          </p:cNvPr>
          <p:cNvCxnSpPr>
            <a:cxnSpLocks/>
            <a:stCxn id="21" idx="1"/>
            <a:endCxn id="24" idx="3"/>
          </p:cNvCxnSpPr>
          <p:nvPr/>
        </p:nvCxnSpPr>
        <p:spPr>
          <a:xfrm flipH="1" flipV="1">
            <a:off x="3073275" y="1753952"/>
            <a:ext cx="1335993" cy="439058"/>
          </a:xfrm>
          <a:prstGeom prst="line">
            <a:avLst/>
          </a:prstGeom>
        </p:spPr>
        <p:style>
          <a:lnRef idx="1">
            <a:schemeClr val="accent3"/>
          </a:lnRef>
          <a:fillRef idx="0">
            <a:schemeClr val="accent3"/>
          </a:fillRef>
          <a:effectRef idx="0">
            <a:schemeClr val="accent3"/>
          </a:effectRef>
          <a:fontRef idx="minor">
            <a:schemeClr val="tx1"/>
          </a:fontRef>
        </p:style>
      </p:cxnSp>
      <p:sp>
        <p:nvSpPr>
          <p:cNvPr id="24" name="Rectangle 23">
            <a:extLst>
              <a:ext uri="{FF2B5EF4-FFF2-40B4-BE49-F238E27FC236}">
                <a16:creationId xmlns:a16="http://schemas.microsoft.com/office/drawing/2014/main" id="{577EE5CB-2BF6-4C1D-92EC-52511637DFD8}"/>
              </a:ext>
            </a:extLst>
          </p:cNvPr>
          <p:cNvSpPr/>
          <p:nvPr/>
        </p:nvSpPr>
        <p:spPr>
          <a:xfrm>
            <a:off x="511444" y="1387099"/>
            <a:ext cx="2561831" cy="733706"/>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sp>
        <p:nvSpPr>
          <p:cNvPr id="26" name="TextBox 25">
            <a:extLst>
              <a:ext uri="{FF2B5EF4-FFF2-40B4-BE49-F238E27FC236}">
                <a16:creationId xmlns:a16="http://schemas.microsoft.com/office/drawing/2014/main" id="{B53BD022-C610-48D8-B251-DFD0E818E7C5}"/>
              </a:ext>
            </a:extLst>
          </p:cNvPr>
          <p:cNvSpPr txBox="1"/>
          <p:nvPr/>
        </p:nvSpPr>
        <p:spPr>
          <a:xfrm>
            <a:off x="535119" y="1382141"/>
            <a:ext cx="2356788" cy="738664"/>
          </a:xfrm>
          <a:prstGeom prst="rect">
            <a:avLst/>
          </a:prstGeom>
          <a:noFill/>
        </p:spPr>
        <p:txBody>
          <a:bodyPr wrap="square" rtlCol="0">
            <a:spAutoFit/>
          </a:bodyPr>
          <a:lstStyle/>
          <a:p>
            <a:r>
              <a:rPr lang="vi-VN"/>
              <a:t>Ảnh động (Lotte) để cho người dùng biết app đang lắng nghe.</a:t>
            </a:r>
          </a:p>
        </p:txBody>
      </p:sp>
      <p:sp>
        <p:nvSpPr>
          <p:cNvPr id="258" name="Rectangle 257">
            <a:extLst>
              <a:ext uri="{FF2B5EF4-FFF2-40B4-BE49-F238E27FC236}">
                <a16:creationId xmlns:a16="http://schemas.microsoft.com/office/drawing/2014/main" id="{D5EF6588-9AE1-4591-B197-4920AF9B6473}"/>
              </a:ext>
            </a:extLst>
          </p:cNvPr>
          <p:cNvSpPr/>
          <p:nvPr/>
        </p:nvSpPr>
        <p:spPr>
          <a:xfrm>
            <a:off x="4127469" y="2335401"/>
            <a:ext cx="881311" cy="47269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vi-VN"/>
          </a:p>
        </p:txBody>
      </p:sp>
      <p:cxnSp>
        <p:nvCxnSpPr>
          <p:cNvPr id="262" name="Straight Connector 261">
            <a:extLst>
              <a:ext uri="{FF2B5EF4-FFF2-40B4-BE49-F238E27FC236}">
                <a16:creationId xmlns:a16="http://schemas.microsoft.com/office/drawing/2014/main" id="{1D811E48-4DD0-4844-9F8B-F5FBBEE7E0C0}"/>
              </a:ext>
            </a:extLst>
          </p:cNvPr>
          <p:cNvCxnSpPr>
            <a:cxnSpLocks/>
            <a:stCxn id="258" idx="3"/>
            <a:endCxn id="263" idx="1"/>
          </p:cNvCxnSpPr>
          <p:nvPr/>
        </p:nvCxnSpPr>
        <p:spPr>
          <a:xfrm flipV="1">
            <a:off x="5008780" y="1743121"/>
            <a:ext cx="1106832" cy="828629"/>
          </a:xfrm>
          <a:prstGeom prst="line">
            <a:avLst/>
          </a:prstGeom>
        </p:spPr>
        <p:style>
          <a:lnRef idx="1">
            <a:schemeClr val="accent1"/>
          </a:lnRef>
          <a:fillRef idx="0">
            <a:schemeClr val="accent1"/>
          </a:fillRef>
          <a:effectRef idx="0">
            <a:schemeClr val="accent1"/>
          </a:effectRef>
          <a:fontRef idx="minor">
            <a:schemeClr val="tx1"/>
          </a:fontRef>
        </p:style>
      </p:cxnSp>
      <p:sp>
        <p:nvSpPr>
          <p:cNvPr id="263" name="Rectangle 262">
            <a:extLst>
              <a:ext uri="{FF2B5EF4-FFF2-40B4-BE49-F238E27FC236}">
                <a16:creationId xmlns:a16="http://schemas.microsoft.com/office/drawing/2014/main" id="{9CDC09B3-168E-4F3E-9387-A24B19D78663}"/>
              </a:ext>
            </a:extLst>
          </p:cNvPr>
          <p:cNvSpPr/>
          <p:nvPr/>
        </p:nvSpPr>
        <p:spPr>
          <a:xfrm>
            <a:off x="6115612" y="1481511"/>
            <a:ext cx="2639322" cy="52322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vi-VN"/>
          </a:p>
        </p:txBody>
      </p:sp>
      <p:sp>
        <p:nvSpPr>
          <p:cNvPr id="265" name="TextBox 264">
            <a:hlinkClick r:id="rId4" action="ppaction://hlinksldjump"/>
            <a:extLst>
              <a:ext uri="{FF2B5EF4-FFF2-40B4-BE49-F238E27FC236}">
                <a16:creationId xmlns:a16="http://schemas.microsoft.com/office/drawing/2014/main" id="{EE049D5D-C255-4AA8-BD04-B59ADFC610D3}"/>
              </a:ext>
            </a:extLst>
          </p:cNvPr>
          <p:cNvSpPr txBox="1"/>
          <p:nvPr/>
        </p:nvSpPr>
        <p:spPr>
          <a:xfrm>
            <a:off x="6199322" y="1481510"/>
            <a:ext cx="2409560" cy="523220"/>
          </a:xfrm>
          <a:prstGeom prst="rect">
            <a:avLst/>
          </a:prstGeom>
          <a:noFill/>
        </p:spPr>
        <p:txBody>
          <a:bodyPr wrap="square" rtlCol="0">
            <a:spAutoFit/>
          </a:bodyPr>
          <a:lstStyle/>
          <a:p>
            <a:r>
              <a:rPr lang="vi-VN"/>
              <a:t>Ô Text view chứa nội dung người dùng đã nói.</a:t>
            </a:r>
          </a:p>
        </p:txBody>
      </p:sp>
      <p:sp>
        <p:nvSpPr>
          <p:cNvPr id="267" name="Rectangle 266">
            <a:extLst>
              <a:ext uri="{FF2B5EF4-FFF2-40B4-BE49-F238E27FC236}">
                <a16:creationId xmlns:a16="http://schemas.microsoft.com/office/drawing/2014/main" id="{E99A6078-0544-452A-A631-B9F713B4D20D}"/>
              </a:ext>
            </a:extLst>
          </p:cNvPr>
          <p:cNvSpPr/>
          <p:nvPr/>
        </p:nvSpPr>
        <p:spPr>
          <a:xfrm>
            <a:off x="4098674" y="2882685"/>
            <a:ext cx="971472" cy="922149"/>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vi-VN"/>
          </a:p>
        </p:txBody>
      </p:sp>
      <p:cxnSp>
        <p:nvCxnSpPr>
          <p:cNvPr id="269" name="Straight Connector 268">
            <a:extLst>
              <a:ext uri="{FF2B5EF4-FFF2-40B4-BE49-F238E27FC236}">
                <a16:creationId xmlns:a16="http://schemas.microsoft.com/office/drawing/2014/main" id="{5C7B614B-8E48-42A7-B032-5EAE7AD9DD81}"/>
              </a:ext>
            </a:extLst>
          </p:cNvPr>
          <p:cNvCxnSpPr>
            <a:cxnSpLocks/>
            <a:stCxn id="267" idx="1"/>
            <a:endCxn id="271" idx="3"/>
          </p:cNvCxnSpPr>
          <p:nvPr/>
        </p:nvCxnSpPr>
        <p:spPr>
          <a:xfrm flipH="1" flipV="1">
            <a:off x="3073275" y="3337907"/>
            <a:ext cx="1025399" cy="5853"/>
          </a:xfrm>
          <a:prstGeom prst="line">
            <a:avLst/>
          </a:prstGeom>
        </p:spPr>
        <p:style>
          <a:lnRef idx="1">
            <a:schemeClr val="accent4"/>
          </a:lnRef>
          <a:fillRef idx="0">
            <a:schemeClr val="accent4"/>
          </a:fillRef>
          <a:effectRef idx="0">
            <a:schemeClr val="accent4"/>
          </a:effectRef>
          <a:fontRef idx="minor">
            <a:schemeClr val="tx1"/>
          </a:fontRef>
        </p:style>
      </p:cxnSp>
      <p:sp>
        <p:nvSpPr>
          <p:cNvPr id="270" name="TextBox 269">
            <a:hlinkClick r:id="" action="ppaction://noaction">
              <a:snd r:embed="rId5" name="click.wav"/>
            </a:hlinkClick>
            <a:extLst>
              <a:ext uri="{FF2B5EF4-FFF2-40B4-BE49-F238E27FC236}">
                <a16:creationId xmlns:a16="http://schemas.microsoft.com/office/drawing/2014/main" id="{1AA3D632-2BBA-401A-BA6E-6EC49DF44DDC}"/>
              </a:ext>
            </a:extLst>
          </p:cNvPr>
          <p:cNvSpPr txBox="1"/>
          <p:nvPr/>
        </p:nvSpPr>
        <p:spPr>
          <a:xfrm>
            <a:off x="535119" y="3076297"/>
            <a:ext cx="2381825" cy="523220"/>
          </a:xfrm>
          <a:prstGeom prst="rect">
            <a:avLst/>
          </a:prstGeom>
          <a:noFill/>
        </p:spPr>
        <p:txBody>
          <a:bodyPr wrap="square" rtlCol="0">
            <a:spAutoFit/>
          </a:bodyPr>
          <a:lstStyle/>
          <a:p>
            <a:r>
              <a:rPr lang="vi-VN"/>
              <a:t>Ảnh động (Lotte) trang trí cho giao diện đẹp hơn</a:t>
            </a:r>
          </a:p>
        </p:txBody>
      </p:sp>
      <p:sp>
        <p:nvSpPr>
          <p:cNvPr id="271" name="Rectangle 270">
            <a:extLst>
              <a:ext uri="{FF2B5EF4-FFF2-40B4-BE49-F238E27FC236}">
                <a16:creationId xmlns:a16="http://schemas.microsoft.com/office/drawing/2014/main" id="{D4DE8D86-7D17-4597-9CC4-8FD26B74780A}"/>
              </a:ext>
            </a:extLst>
          </p:cNvPr>
          <p:cNvSpPr/>
          <p:nvPr/>
        </p:nvSpPr>
        <p:spPr>
          <a:xfrm>
            <a:off x="499127" y="3076297"/>
            <a:ext cx="2574148" cy="52322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vi-VN"/>
          </a:p>
        </p:txBody>
      </p:sp>
      <p:sp>
        <p:nvSpPr>
          <p:cNvPr id="285" name="Rectangle 284">
            <a:extLst>
              <a:ext uri="{FF2B5EF4-FFF2-40B4-BE49-F238E27FC236}">
                <a16:creationId xmlns:a16="http://schemas.microsoft.com/office/drawing/2014/main" id="{E05EB72B-430F-401F-8F62-7803589D097E}"/>
              </a:ext>
            </a:extLst>
          </p:cNvPr>
          <p:cNvSpPr/>
          <p:nvPr/>
        </p:nvSpPr>
        <p:spPr>
          <a:xfrm>
            <a:off x="4171136" y="4190474"/>
            <a:ext cx="801728" cy="38152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cxnSp>
        <p:nvCxnSpPr>
          <p:cNvPr id="287" name="Straight Connector 286">
            <a:extLst>
              <a:ext uri="{FF2B5EF4-FFF2-40B4-BE49-F238E27FC236}">
                <a16:creationId xmlns:a16="http://schemas.microsoft.com/office/drawing/2014/main" id="{0E5D7556-A6F3-46B1-B89A-48597B22E671}"/>
              </a:ext>
            </a:extLst>
          </p:cNvPr>
          <p:cNvCxnSpPr>
            <a:cxnSpLocks/>
            <a:stCxn id="285" idx="3"/>
            <a:endCxn id="288" idx="1"/>
          </p:cNvCxnSpPr>
          <p:nvPr/>
        </p:nvCxnSpPr>
        <p:spPr>
          <a:xfrm flipV="1">
            <a:off x="4972864" y="3879033"/>
            <a:ext cx="1142748" cy="502204"/>
          </a:xfrm>
          <a:prstGeom prst="line">
            <a:avLst/>
          </a:prstGeom>
        </p:spPr>
        <p:style>
          <a:lnRef idx="1">
            <a:schemeClr val="dk1"/>
          </a:lnRef>
          <a:fillRef idx="0">
            <a:schemeClr val="dk1"/>
          </a:fillRef>
          <a:effectRef idx="0">
            <a:schemeClr val="dk1"/>
          </a:effectRef>
          <a:fontRef idx="minor">
            <a:schemeClr val="tx1"/>
          </a:fontRef>
        </p:style>
      </p:cxnSp>
      <p:sp>
        <p:nvSpPr>
          <p:cNvPr id="288" name="Rectangle 287">
            <a:extLst>
              <a:ext uri="{FF2B5EF4-FFF2-40B4-BE49-F238E27FC236}">
                <a16:creationId xmlns:a16="http://schemas.microsoft.com/office/drawing/2014/main" id="{0ECB59C2-E35B-47C4-BF26-7A6D2F906C9C}"/>
              </a:ext>
            </a:extLst>
          </p:cNvPr>
          <p:cNvSpPr/>
          <p:nvPr/>
        </p:nvSpPr>
        <p:spPr>
          <a:xfrm>
            <a:off x="6115612" y="3586186"/>
            <a:ext cx="2639322" cy="58569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292" name="TextBox 291">
            <a:hlinkClick r:id="rId6" action="ppaction://hlinksldjump"/>
            <a:extLst>
              <a:ext uri="{FF2B5EF4-FFF2-40B4-BE49-F238E27FC236}">
                <a16:creationId xmlns:a16="http://schemas.microsoft.com/office/drawing/2014/main" id="{7FFF90D2-3575-495A-894C-1C5983108FB1}"/>
              </a:ext>
            </a:extLst>
          </p:cNvPr>
          <p:cNvSpPr txBox="1"/>
          <p:nvPr/>
        </p:nvSpPr>
        <p:spPr>
          <a:xfrm>
            <a:off x="6199322" y="3648659"/>
            <a:ext cx="2639322" cy="523220"/>
          </a:xfrm>
          <a:prstGeom prst="rect">
            <a:avLst/>
          </a:prstGeom>
          <a:noFill/>
        </p:spPr>
        <p:txBody>
          <a:bodyPr wrap="square" rtlCol="0">
            <a:spAutoFit/>
          </a:bodyPr>
          <a:lstStyle/>
          <a:p>
            <a:r>
              <a:rPr lang="vi-VN"/>
              <a:t>Các Button có chức năng lần lượt xóa, ghi âm, phát lại.</a:t>
            </a:r>
          </a:p>
        </p:txBody>
      </p:sp>
    </p:spTree>
    <p:extLst>
      <p:ext uri="{BB962C8B-B14F-4D97-AF65-F5344CB8AC3E}">
        <p14:creationId xmlns:p14="http://schemas.microsoft.com/office/powerpoint/2010/main" val="4013862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12" name="Rectangle 11">
            <a:extLst>
              <a:ext uri="{FF2B5EF4-FFF2-40B4-BE49-F238E27FC236}">
                <a16:creationId xmlns:a16="http://schemas.microsoft.com/office/drawing/2014/main" id="{753D385F-6A68-4C2E-8E5F-FD93F3CFF97D}"/>
              </a:ext>
            </a:extLst>
          </p:cNvPr>
          <p:cNvSpPr/>
          <p:nvPr/>
        </p:nvSpPr>
        <p:spPr>
          <a:xfrm>
            <a:off x="-161782" y="228974"/>
            <a:ext cx="6212074" cy="2006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3" name="Google Shape;273;p19"/>
          <p:cNvSpPr txBox="1">
            <a:spLocks noGrp="1"/>
          </p:cNvSpPr>
          <p:nvPr>
            <p:ph type="title"/>
          </p:nvPr>
        </p:nvSpPr>
        <p:spPr>
          <a:xfrm>
            <a:off x="492295" y="321169"/>
            <a:ext cx="6478131"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sz="2000">
                <a:latin typeface="Calibri" panose="020F0502020204030204" pitchFamily="34" charset="0"/>
                <a:cs typeface="Calibri" panose="020F0502020204030204" pitchFamily="34" charset="0"/>
              </a:rPr>
              <a:t>A, Thiết kế ảnh động lắng nghe người dùng</a:t>
            </a:r>
            <a:endParaRPr sz="2000">
              <a:latin typeface="Calibri" panose="020F0502020204030204" pitchFamily="34" charset="0"/>
              <a:cs typeface="Calibri" panose="020F0502020204030204" pitchFamily="34" charset="0"/>
            </a:endParaRPr>
          </a:p>
        </p:txBody>
      </p:sp>
      <p:sp>
        <p:nvSpPr>
          <p:cNvPr id="275" name="Google Shape;275;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pic>
        <p:nvPicPr>
          <p:cNvPr id="15" name="Picture 14">
            <a:extLst>
              <a:ext uri="{FF2B5EF4-FFF2-40B4-BE49-F238E27FC236}">
                <a16:creationId xmlns:a16="http://schemas.microsoft.com/office/drawing/2014/main" id="{B431D7F4-4BD6-4C28-A105-8FF35A69C754}"/>
              </a:ext>
            </a:extLst>
          </p:cNvPr>
          <p:cNvPicPr>
            <a:picLocks noChangeAspect="1"/>
          </p:cNvPicPr>
          <p:nvPr/>
        </p:nvPicPr>
        <p:blipFill>
          <a:blip r:embed="rId3"/>
          <a:stretch>
            <a:fillRect/>
          </a:stretch>
        </p:blipFill>
        <p:spPr>
          <a:xfrm>
            <a:off x="7488248" y="1349697"/>
            <a:ext cx="1541036" cy="3265085"/>
          </a:xfrm>
          <a:prstGeom prst="rect">
            <a:avLst/>
          </a:prstGeom>
        </p:spPr>
      </p:pic>
      <p:sp>
        <p:nvSpPr>
          <p:cNvPr id="16" name="TextBox 15">
            <a:extLst>
              <a:ext uri="{FF2B5EF4-FFF2-40B4-BE49-F238E27FC236}">
                <a16:creationId xmlns:a16="http://schemas.microsoft.com/office/drawing/2014/main" id="{1CA388BC-DAE2-4F78-BF40-A893F4FC27E1}"/>
              </a:ext>
            </a:extLst>
          </p:cNvPr>
          <p:cNvSpPr txBox="1"/>
          <p:nvPr/>
        </p:nvSpPr>
        <p:spPr>
          <a:xfrm>
            <a:off x="7857902" y="4622152"/>
            <a:ext cx="801728" cy="307777"/>
          </a:xfrm>
          <a:prstGeom prst="rect">
            <a:avLst/>
          </a:prstGeom>
          <a:noFill/>
        </p:spPr>
        <p:txBody>
          <a:bodyPr wrap="square" rtlCol="0">
            <a:spAutoFit/>
          </a:bodyPr>
          <a:lstStyle/>
          <a:p>
            <a:r>
              <a:rPr lang="vi-VN">
                <a:latin typeface="Calibri" panose="020F0502020204030204" pitchFamily="34" charset="0"/>
                <a:cs typeface="Calibri" panose="020F0502020204030204" pitchFamily="34" charset="0"/>
              </a:rPr>
              <a:t>Tutorial</a:t>
            </a:r>
          </a:p>
        </p:txBody>
      </p:sp>
      <p:sp>
        <p:nvSpPr>
          <p:cNvPr id="18" name="Rectangle 17">
            <a:extLst>
              <a:ext uri="{FF2B5EF4-FFF2-40B4-BE49-F238E27FC236}">
                <a16:creationId xmlns:a16="http://schemas.microsoft.com/office/drawing/2014/main" id="{A1B5AFBE-AE43-45C3-95F4-68DA907A0F04}"/>
              </a:ext>
            </a:extLst>
          </p:cNvPr>
          <p:cNvSpPr/>
          <p:nvPr/>
        </p:nvSpPr>
        <p:spPr>
          <a:xfrm>
            <a:off x="7700205" y="1450014"/>
            <a:ext cx="1185620" cy="14723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20">
            <a:extLst>
              <a:ext uri="{FF2B5EF4-FFF2-40B4-BE49-F238E27FC236}">
                <a16:creationId xmlns:a16="http://schemas.microsoft.com/office/drawing/2014/main" id="{FFA2FC90-4538-4C13-8164-5B4A92A4BE9D}"/>
              </a:ext>
            </a:extLst>
          </p:cNvPr>
          <p:cNvSpPr/>
          <p:nvPr/>
        </p:nvSpPr>
        <p:spPr>
          <a:xfrm>
            <a:off x="8048414" y="1945537"/>
            <a:ext cx="388406" cy="20147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cxnSp>
        <p:nvCxnSpPr>
          <p:cNvPr id="23" name="Straight Connector 22">
            <a:extLst>
              <a:ext uri="{FF2B5EF4-FFF2-40B4-BE49-F238E27FC236}">
                <a16:creationId xmlns:a16="http://schemas.microsoft.com/office/drawing/2014/main" id="{63444C1B-E975-4F0F-B9BC-F9968DAE7CD7}"/>
              </a:ext>
            </a:extLst>
          </p:cNvPr>
          <p:cNvCxnSpPr>
            <a:cxnSpLocks/>
            <a:stCxn id="21" idx="1"/>
          </p:cNvCxnSpPr>
          <p:nvPr/>
        </p:nvCxnSpPr>
        <p:spPr>
          <a:xfrm flipH="1" flipV="1">
            <a:off x="7265438" y="1697565"/>
            <a:ext cx="782976" cy="348711"/>
          </a:xfrm>
          <a:prstGeom prst="line">
            <a:avLst/>
          </a:prstGeom>
        </p:spPr>
        <p:style>
          <a:lnRef idx="1">
            <a:schemeClr val="accent3"/>
          </a:lnRef>
          <a:fillRef idx="0">
            <a:schemeClr val="accent3"/>
          </a:fillRef>
          <a:effectRef idx="0">
            <a:schemeClr val="accent3"/>
          </a:effectRef>
          <a:fontRef idx="minor">
            <a:schemeClr val="tx1"/>
          </a:fontRef>
        </p:style>
      </p:cxnSp>
      <p:sp>
        <p:nvSpPr>
          <p:cNvPr id="24" name="Rectangle 23">
            <a:extLst>
              <a:ext uri="{FF2B5EF4-FFF2-40B4-BE49-F238E27FC236}">
                <a16:creationId xmlns:a16="http://schemas.microsoft.com/office/drawing/2014/main" id="{577EE5CB-2BF6-4C1D-92EC-52511637DFD8}"/>
              </a:ext>
            </a:extLst>
          </p:cNvPr>
          <p:cNvSpPr/>
          <p:nvPr/>
        </p:nvSpPr>
        <p:spPr>
          <a:xfrm>
            <a:off x="237589" y="232475"/>
            <a:ext cx="7027849" cy="472989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sp>
        <p:nvSpPr>
          <p:cNvPr id="26" name="TextBox 25">
            <a:extLst>
              <a:ext uri="{FF2B5EF4-FFF2-40B4-BE49-F238E27FC236}">
                <a16:creationId xmlns:a16="http://schemas.microsoft.com/office/drawing/2014/main" id="{B53BD022-C610-48D8-B251-DFD0E818E7C5}"/>
              </a:ext>
            </a:extLst>
          </p:cNvPr>
          <p:cNvSpPr txBox="1"/>
          <p:nvPr/>
        </p:nvSpPr>
        <p:spPr>
          <a:xfrm>
            <a:off x="4311647" y="853529"/>
            <a:ext cx="2848750" cy="954107"/>
          </a:xfrm>
          <a:prstGeom prst="rect">
            <a:avLst/>
          </a:prstGeom>
          <a:noFill/>
        </p:spPr>
        <p:txBody>
          <a:bodyPr wrap="square" rtlCol="0">
            <a:spAutoFit/>
          </a:bodyPr>
          <a:lstStyle/>
          <a:p>
            <a:pPr marL="285750" indent="-285750">
              <a:buFont typeface="Arial" panose="020B0604020202020204" pitchFamily="34" charset="0"/>
              <a:buChar char="•"/>
            </a:pPr>
            <a:r>
              <a:rPr lang="vi-VN"/>
              <a:t>Chúng ta lên trang web </a:t>
            </a:r>
            <a:r>
              <a:rPr lang="vi-VN">
                <a:hlinkClick r:id="rId4"/>
              </a:rPr>
              <a:t>https://lottiefiles.com</a:t>
            </a:r>
            <a:r>
              <a:rPr lang="vi-VN"/>
              <a:t> để tải những ảnh động mong muốn có đuôi là “JSON”.</a:t>
            </a:r>
          </a:p>
        </p:txBody>
      </p:sp>
      <p:sp>
        <p:nvSpPr>
          <p:cNvPr id="43" name="TextBox 42">
            <a:extLst>
              <a:ext uri="{FF2B5EF4-FFF2-40B4-BE49-F238E27FC236}">
                <a16:creationId xmlns:a16="http://schemas.microsoft.com/office/drawing/2014/main" id="{E3305FEB-4E51-4B57-A79C-E63B5E3FC71B}"/>
              </a:ext>
            </a:extLst>
          </p:cNvPr>
          <p:cNvSpPr txBox="1"/>
          <p:nvPr/>
        </p:nvSpPr>
        <p:spPr>
          <a:xfrm>
            <a:off x="4354024" y="1904243"/>
            <a:ext cx="2848750" cy="523220"/>
          </a:xfrm>
          <a:prstGeom prst="rect">
            <a:avLst/>
          </a:prstGeom>
          <a:noFill/>
        </p:spPr>
        <p:txBody>
          <a:bodyPr wrap="square" rtlCol="0">
            <a:spAutoFit/>
          </a:bodyPr>
          <a:lstStyle/>
          <a:p>
            <a:pPr marL="285750" indent="-285750">
              <a:buFont typeface="Arial" panose="020B0604020202020204" pitchFamily="34" charset="0"/>
              <a:buChar char="•"/>
            </a:pPr>
            <a:r>
              <a:rPr lang="vi-VN"/>
              <a:t>Sau đó tạo một tạo một Directory và đặt tên là “raw” </a:t>
            </a:r>
          </a:p>
        </p:txBody>
      </p:sp>
      <p:sp>
        <p:nvSpPr>
          <p:cNvPr id="44" name="TextBox 43">
            <a:extLst>
              <a:ext uri="{FF2B5EF4-FFF2-40B4-BE49-F238E27FC236}">
                <a16:creationId xmlns:a16="http://schemas.microsoft.com/office/drawing/2014/main" id="{B82967A1-C612-4088-A629-27D2FD720540}"/>
              </a:ext>
            </a:extLst>
          </p:cNvPr>
          <p:cNvSpPr txBox="1"/>
          <p:nvPr/>
        </p:nvSpPr>
        <p:spPr>
          <a:xfrm>
            <a:off x="4354023" y="2611110"/>
            <a:ext cx="2848750" cy="738664"/>
          </a:xfrm>
          <a:prstGeom prst="rect">
            <a:avLst/>
          </a:prstGeom>
          <a:noFill/>
        </p:spPr>
        <p:txBody>
          <a:bodyPr wrap="square" rtlCol="0">
            <a:spAutoFit/>
          </a:bodyPr>
          <a:lstStyle/>
          <a:p>
            <a:pPr marL="285750" indent="-285750">
              <a:buFont typeface="Arial" panose="020B0604020202020204" pitchFamily="34" charset="0"/>
              <a:buChar char="•"/>
            </a:pPr>
            <a:r>
              <a:rPr lang="vi-VN"/>
              <a:t>Cuối cùng bạn coppy và past những file “JSON” vào mục “raw” là đã dùng được</a:t>
            </a:r>
          </a:p>
        </p:txBody>
      </p:sp>
      <p:pic>
        <p:nvPicPr>
          <p:cNvPr id="22" name="Picture 21">
            <a:extLst>
              <a:ext uri="{FF2B5EF4-FFF2-40B4-BE49-F238E27FC236}">
                <a16:creationId xmlns:a16="http://schemas.microsoft.com/office/drawing/2014/main" id="{651AF894-40EE-433F-A6D5-DAB787020C7F}"/>
              </a:ext>
            </a:extLst>
          </p:cNvPr>
          <p:cNvPicPr>
            <a:picLocks noChangeAspect="1"/>
          </p:cNvPicPr>
          <p:nvPr/>
        </p:nvPicPr>
        <p:blipFill>
          <a:blip r:embed="rId5"/>
          <a:stretch>
            <a:fillRect/>
          </a:stretch>
        </p:blipFill>
        <p:spPr>
          <a:xfrm>
            <a:off x="453202" y="806163"/>
            <a:ext cx="3915023" cy="2603794"/>
          </a:xfrm>
          <a:prstGeom prst="rect">
            <a:avLst/>
          </a:prstGeom>
        </p:spPr>
      </p:pic>
      <p:pic>
        <p:nvPicPr>
          <p:cNvPr id="19" name="Picture 18">
            <a:extLst>
              <a:ext uri="{FF2B5EF4-FFF2-40B4-BE49-F238E27FC236}">
                <a16:creationId xmlns:a16="http://schemas.microsoft.com/office/drawing/2014/main" id="{6C64A41F-EB30-4D97-AA56-BA44087C7937}"/>
              </a:ext>
            </a:extLst>
          </p:cNvPr>
          <p:cNvPicPr>
            <a:picLocks noChangeAspect="1"/>
          </p:cNvPicPr>
          <p:nvPr/>
        </p:nvPicPr>
        <p:blipFill rotWithShape="1">
          <a:blip r:embed="rId6"/>
          <a:srcRect b="25974"/>
          <a:stretch/>
        </p:blipFill>
        <p:spPr>
          <a:xfrm>
            <a:off x="443251" y="821922"/>
            <a:ext cx="3924974" cy="3800230"/>
          </a:xfrm>
          <a:prstGeom prst="rect">
            <a:avLst/>
          </a:prstGeom>
        </p:spPr>
      </p:pic>
      <p:sp>
        <p:nvSpPr>
          <p:cNvPr id="25" name="Rectangle 24">
            <a:extLst>
              <a:ext uri="{FF2B5EF4-FFF2-40B4-BE49-F238E27FC236}">
                <a16:creationId xmlns:a16="http://schemas.microsoft.com/office/drawing/2014/main" id="{EDBB52E4-BA96-485C-8DAD-2A126E4A804E}"/>
              </a:ext>
            </a:extLst>
          </p:cNvPr>
          <p:cNvSpPr/>
          <p:nvPr/>
        </p:nvSpPr>
        <p:spPr>
          <a:xfrm>
            <a:off x="1101777" y="2765685"/>
            <a:ext cx="839450" cy="1555893"/>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sp>
        <p:nvSpPr>
          <p:cNvPr id="27" name="Rectangle 26">
            <a:extLst>
              <a:ext uri="{FF2B5EF4-FFF2-40B4-BE49-F238E27FC236}">
                <a16:creationId xmlns:a16="http://schemas.microsoft.com/office/drawing/2014/main" id="{D1A69BA4-CC8A-486E-9AE1-767C18C808CB}"/>
              </a:ext>
            </a:extLst>
          </p:cNvPr>
          <p:cNvSpPr/>
          <p:nvPr/>
        </p:nvSpPr>
        <p:spPr>
          <a:xfrm>
            <a:off x="859508" y="2611110"/>
            <a:ext cx="1179154" cy="154575"/>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sp>
        <p:nvSpPr>
          <p:cNvPr id="50" name="Rectangle 49">
            <a:extLst>
              <a:ext uri="{FF2B5EF4-FFF2-40B4-BE49-F238E27FC236}">
                <a16:creationId xmlns:a16="http://schemas.microsoft.com/office/drawing/2014/main" id="{C397B9D1-A187-4F53-BE59-F400E2603930}"/>
              </a:ext>
            </a:extLst>
          </p:cNvPr>
          <p:cNvSpPr/>
          <p:nvPr/>
        </p:nvSpPr>
        <p:spPr>
          <a:xfrm>
            <a:off x="353952" y="705028"/>
            <a:ext cx="6688676" cy="4224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9" name="Picture 28">
            <a:extLst>
              <a:ext uri="{FF2B5EF4-FFF2-40B4-BE49-F238E27FC236}">
                <a16:creationId xmlns:a16="http://schemas.microsoft.com/office/drawing/2014/main" id="{894FFD80-ECEB-4652-AB5A-2E05FF36B1F9}"/>
              </a:ext>
            </a:extLst>
          </p:cNvPr>
          <p:cNvPicPr>
            <a:picLocks noChangeAspect="1"/>
          </p:cNvPicPr>
          <p:nvPr/>
        </p:nvPicPr>
        <p:blipFill>
          <a:blip r:embed="rId7"/>
          <a:stretch>
            <a:fillRect/>
          </a:stretch>
        </p:blipFill>
        <p:spPr>
          <a:xfrm>
            <a:off x="361779" y="743548"/>
            <a:ext cx="2532640" cy="2806933"/>
          </a:xfrm>
          <a:prstGeom prst="rect">
            <a:avLst/>
          </a:prstGeom>
        </p:spPr>
      </p:pic>
      <p:pic>
        <p:nvPicPr>
          <p:cNvPr id="31" name="Picture 30">
            <a:extLst>
              <a:ext uri="{FF2B5EF4-FFF2-40B4-BE49-F238E27FC236}">
                <a16:creationId xmlns:a16="http://schemas.microsoft.com/office/drawing/2014/main" id="{FF2775FB-BD7B-4B74-BEF6-4BC791945DE9}"/>
              </a:ext>
            </a:extLst>
          </p:cNvPr>
          <p:cNvPicPr>
            <a:picLocks noChangeAspect="1"/>
          </p:cNvPicPr>
          <p:nvPr/>
        </p:nvPicPr>
        <p:blipFill>
          <a:blip r:embed="rId8"/>
          <a:stretch>
            <a:fillRect/>
          </a:stretch>
        </p:blipFill>
        <p:spPr>
          <a:xfrm>
            <a:off x="2826951" y="758775"/>
            <a:ext cx="2132411" cy="2784856"/>
          </a:xfrm>
          <a:prstGeom prst="rect">
            <a:avLst/>
          </a:prstGeom>
        </p:spPr>
      </p:pic>
      <p:sp>
        <p:nvSpPr>
          <p:cNvPr id="257" name="TextBox 256">
            <a:extLst>
              <a:ext uri="{FF2B5EF4-FFF2-40B4-BE49-F238E27FC236}">
                <a16:creationId xmlns:a16="http://schemas.microsoft.com/office/drawing/2014/main" id="{9A980C26-BDAE-455C-BC82-ED03E16C3747}"/>
              </a:ext>
            </a:extLst>
          </p:cNvPr>
          <p:cNvSpPr txBox="1"/>
          <p:nvPr/>
        </p:nvSpPr>
        <p:spPr>
          <a:xfrm>
            <a:off x="5022026" y="748570"/>
            <a:ext cx="2250767" cy="738664"/>
          </a:xfrm>
          <a:prstGeom prst="rect">
            <a:avLst/>
          </a:prstGeom>
          <a:noFill/>
        </p:spPr>
        <p:txBody>
          <a:bodyPr wrap="square" rtlCol="0">
            <a:spAutoFit/>
          </a:bodyPr>
          <a:lstStyle/>
          <a:p>
            <a:pPr marL="285750" indent="-285750">
              <a:buFont typeface="Arial" panose="020B0604020202020204" pitchFamily="34" charset="0"/>
              <a:buChar char="•"/>
            </a:pPr>
            <a:r>
              <a:rPr lang="vi-VN"/>
              <a:t>Sử dụng thư viện Lotte để tạo “LotteAnimaitonView”</a:t>
            </a:r>
          </a:p>
        </p:txBody>
      </p:sp>
      <p:sp>
        <p:nvSpPr>
          <p:cNvPr id="57" name="TextBox 56">
            <a:extLst>
              <a:ext uri="{FF2B5EF4-FFF2-40B4-BE49-F238E27FC236}">
                <a16:creationId xmlns:a16="http://schemas.microsoft.com/office/drawing/2014/main" id="{2A967ABE-AAF0-404C-8192-789714FEF628}"/>
              </a:ext>
            </a:extLst>
          </p:cNvPr>
          <p:cNvSpPr txBox="1"/>
          <p:nvPr/>
        </p:nvSpPr>
        <p:spPr>
          <a:xfrm>
            <a:off x="5018907" y="1657162"/>
            <a:ext cx="2250767" cy="523220"/>
          </a:xfrm>
          <a:prstGeom prst="rect">
            <a:avLst/>
          </a:prstGeom>
          <a:noFill/>
        </p:spPr>
        <p:txBody>
          <a:bodyPr wrap="square" rtlCol="0">
            <a:spAutoFit/>
          </a:bodyPr>
          <a:lstStyle/>
          <a:p>
            <a:pPr marL="285750" indent="-285750">
              <a:buFont typeface="Arial" panose="020B0604020202020204" pitchFamily="34" charset="0"/>
              <a:buChar char="•"/>
            </a:pPr>
            <a:r>
              <a:rPr lang="vi-VN"/>
              <a:t>Tạo một cái id bất kỳ để ánh xạ.</a:t>
            </a:r>
          </a:p>
        </p:txBody>
      </p:sp>
      <p:sp>
        <p:nvSpPr>
          <p:cNvPr id="259" name="Rectangle 258">
            <a:extLst>
              <a:ext uri="{FF2B5EF4-FFF2-40B4-BE49-F238E27FC236}">
                <a16:creationId xmlns:a16="http://schemas.microsoft.com/office/drawing/2014/main" id="{36FC5F41-EB63-4CA5-8B8B-015EC5374854}"/>
              </a:ext>
            </a:extLst>
          </p:cNvPr>
          <p:cNvSpPr/>
          <p:nvPr/>
        </p:nvSpPr>
        <p:spPr>
          <a:xfrm>
            <a:off x="719528" y="2235625"/>
            <a:ext cx="1179154" cy="88694"/>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sp>
        <p:nvSpPr>
          <p:cNvPr id="260" name="Rectangle 259">
            <a:extLst>
              <a:ext uri="{FF2B5EF4-FFF2-40B4-BE49-F238E27FC236}">
                <a16:creationId xmlns:a16="http://schemas.microsoft.com/office/drawing/2014/main" id="{D4C349C6-50C5-40E7-9463-B667B7E5E35F}"/>
              </a:ext>
            </a:extLst>
          </p:cNvPr>
          <p:cNvSpPr/>
          <p:nvPr/>
        </p:nvSpPr>
        <p:spPr>
          <a:xfrm>
            <a:off x="492295" y="2046276"/>
            <a:ext cx="2334656" cy="130349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sp>
        <p:nvSpPr>
          <p:cNvPr id="261" name="TextBox 260">
            <a:extLst>
              <a:ext uri="{FF2B5EF4-FFF2-40B4-BE49-F238E27FC236}">
                <a16:creationId xmlns:a16="http://schemas.microsoft.com/office/drawing/2014/main" id="{08B2EDB7-0D1E-4A67-8C35-16F0906387E8}"/>
              </a:ext>
            </a:extLst>
          </p:cNvPr>
          <p:cNvSpPr txBox="1"/>
          <p:nvPr/>
        </p:nvSpPr>
        <p:spPr>
          <a:xfrm>
            <a:off x="361779" y="3733633"/>
            <a:ext cx="3760516" cy="1169551"/>
          </a:xfrm>
          <a:prstGeom prst="rect">
            <a:avLst/>
          </a:prstGeom>
          <a:noFill/>
        </p:spPr>
        <p:txBody>
          <a:bodyPr wrap="square" rtlCol="0">
            <a:spAutoFit/>
          </a:bodyPr>
          <a:lstStyle/>
          <a:p>
            <a:pPr marL="285750" indent="-285750">
              <a:buFont typeface="Arial" panose="020B0604020202020204" pitchFamily="34" charset="0"/>
              <a:buChar char="•"/>
            </a:pPr>
            <a:r>
              <a:rPr lang="vi-VN"/>
              <a:t>Mục “app:lottie_rawRes” bạn nhập đường link ảnh động trong mục “raw”.    </a:t>
            </a:r>
          </a:p>
          <a:p>
            <a:r>
              <a:rPr lang="vi-VN"/>
              <a:t>                  </a:t>
            </a:r>
          </a:p>
          <a:p>
            <a:pPr marL="285750" indent="-285750">
              <a:buFont typeface="Arial" panose="020B0604020202020204" pitchFamily="34" charset="0"/>
              <a:buChar char="•"/>
            </a:pPr>
            <a:r>
              <a:rPr lang="vi-VN"/>
              <a:t>Mục “app:lottie_loop” để là true cho ảnh chạy lạp lại liên tục.</a:t>
            </a:r>
          </a:p>
        </p:txBody>
      </p:sp>
      <p:sp>
        <p:nvSpPr>
          <p:cNvPr id="264" name="Rectangle 263">
            <a:extLst>
              <a:ext uri="{FF2B5EF4-FFF2-40B4-BE49-F238E27FC236}">
                <a16:creationId xmlns:a16="http://schemas.microsoft.com/office/drawing/2014/main" id="{1FEAD077-D828-4BBA-A559-0A61E7427A75}"/>
              </a:ext>
            </a:extLst>
          </p:cNvPr>
          <p:cNvSpPr/>
          <p:nvPr/>
        </p:nvSpPr>
        <p:spPr>
          <a:xfrm>
            <a:off x="719528" y="3052476"/>
            <a:ext cx="1603947" cy="27252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sp>
        <p:nvSpPr>
          <p:cNvPr id="266" name="Arrow: Right 265">
            <a:hlinkClick r:id="rId9" action="ppaction://hlinksldjump"/>
            <a:extLst>
              <a:ext uri="{FF2B5EF4-FFF2-40B4-BE49-F238E27FC236}">
                <a16:creationId xmlns:a16="http://schemas.microsoft.com/office/drawing/2014/main" id="{51A1E8C1-D947-4D4B-88FF-46981ACB75BB}"/>
              </a:ext>
            </a:extLst>
          </p:cNvPr>
          <p:cNvSpPr/>
          <p:nvPr/>
        </p:nvSpPr>
        <p:spPr>
          <a:xfrm>
            <a:off x="7866017" y="231206"/>
            <a:ext cx="903227" cy="527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Back</a:t>
            </a:r>
          </a:p>
        </p:txBody>
      </p:sp>
      <p:pic>
        <p:nvPicPr>
          <p:cNvPr id="272" name="Picture 271">
            <a:extLst>
              <a:ext uri="{FF2B5EF4-FFF2-40B4-BE49-F238E27FC236}">
                <a16:creationId xmlns:a16="http://schemas.microsoft.com/office/drawing/2014/main" id="{B4F6DD41-4063-4ECF-B2A0-96F52AEE32D4}"/>
              </a:ext>
            </a:extLst>
          </p:cNvPr>
          <p:cNvPicPr>
            <a:picLocks noChangeAspect="1"/>
          </p:cNvPicPr>
          <p:nvPr/>
        </p:nvPicPr>
        <p:blipFill rotWithShape="1">
          <a:blip r:embed="rId3"/>
          <a:srcRect l="38972" t="17757" r="38060" b="74929"/>
          <a:stretch/>
        </p:blipFill>
        <p:spPr>
          <a:xfrm>
            <a:off x="3780143" y="1487234"/>
            <a:ext cx="228521" cy="159201"/>
          </a:xfrm>
          <a:prstGeom prst="rect">
            <a:avLst/>
          </a:prstGeom>
        </p:spPr>
      </p:pic>
    </p:spTree>
    <p:extLst>
      <p:ext uri="{BB962C8B-B14F-4D97-AF65-F5344CB8AC3E}">
        <p14:creationId xmlns:p14="http://schemas.microsoft.com/office/powerpoint/2010/main" val="246336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3"/>
                                        </p:tgtEl>
                                        <p:attrNameLst>
                                          <p:attrName>style.visibility</p:attrName>
                                        </p:attrNameLst>
                                      </p:cBhvr>
                                      <p:to>
                                        <p:strVal val="visible"/>
                                      </p:to>
                                    </p:set>
                                    <p:animEffect transition="in" filter="fade">
                                      <p:cBhvr>
                                        <p:cTn id="12" dur="500"/>
                                        <p:tgtEl>
                                          <p:spTgt spid="27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7"/>
                                        </p:tgtEl>
                                        <p:attrNameLst>
                                          <p:attrName>style.visibility</p:attrName>
                                        </p:attrNameLst>
                                      </p:cBhvr>
                                      <p:to>
                                        <p:strVal val="visible"/>
                                      </p:to>
                                    </p:set>
                                    <p:animEffect transition="in" filter="fade">
                                      <p:cBhvr>
                                        <p:cTn id="70" dur="500"/>
                                        <p:tgtEl>
                                          <p:spTgt spid="25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0"/>
                                        </p:tgtEl>
                                        <p:attrNameLst>
                                          <p:attrName>style.visibility</p:attrName>
                                        </p:attrNameLst>
                                      </p:cBhvr>
                                      <p:to>
                                        <p:strVal val="visible"/>
                                      </p:to>
                                    </p:set>
                                    <p:animEffect transition="in" filter="fade">
                                      <p:cBhvr>
                                        <p:cTn id="73" dur="500"/>
                                        <p:tgtEl>
                                          <p:spTgt spid="26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fade">
                                      <p:cBhvr>
                                        <p:cTn id="78" dur="500"/>
                                        <p:tgtEl>
                                          <p:spTgt spid="5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59"/>
                                        </p:tgtEl>
                                        <p:attrNameLst>
                                          <p:attrName>style.visibility</p:attrName>
                                        </p:attrNameLst>
                                      </p:cBhvr>
                                      <p:to>
                                        <p:strVal val="visible"/>
                                      </p:to>
                                    </p:set>
                                    <p:animEffect transition="in" filter="fade">
                                      <p:cBhvr>
                                        <p:cTn id="81" dur="500"/>
                                        <p:tgtEl>
                                          <p:spTgt spid="25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61"/>
                                        </p:tgtEl>
                                        <p:attrNameLst>
                                          <p:attrName>style.visibility</p:attrName>
                                        </p:attrNameLst>
                                      </p:cBhvr>
                                      <p:to>
                                        <p:strVal val="visible"/>
                                      </p:to>
                                    </p:set>
                                    <p:animEffect transition="in" filter="fade">
                                      <p:cBhvr>
                                        <p:cTn id="86" dur="500"/>
                                        <p:tgtEl>
                                          <p:spTgt spid="26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64"/>
                                        </p:tgtEl>
                                        <p:attrNameLst>
                                          <p:attrName>style.visibility</p:attrName>
                                        </p:attrNameLst>
                                      </p:cBhvr>
                                      <p:to>
                                        <p:strVal val="visible"/>
                                      </p:to>
                                    </p:set>
                                    <p:animEffect transition="in" filter="fade">
                                      <p:cBhvr>
                                        <p:cTn id="89"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p:bldP spid="16" grpId="0"/>
      <p:bldP spid="18" grpId="0" animBg="1"/>
      <p:bldP spid="21" grpId="0" animBg="1"/>
      <p:bldP spid="24" grpId="0" animBg="1"/>
      <p:bldP spid="26" grpId="0"/>
      <p:bldP spid="43" grpId="0"/>
      <p:bldP spid="44" grpId="0"/>
      <p:bldP spid="25" grpId="0" animBg="1"/>
      <p:bldP spid="27" grpId="0" animBg="1"/>
      <p:bldP spid="50" grpId="0" animBg="1"/>
      <p:bldP spid="257" grpId="0"/>
      <p:bldP spid="57" grpId="0"/>
      <p:bldP spid="259" grpId="0" animBg="1"/>
      <p:bldP spid="260" grpId="0" animBg="1"/>
      <p:bldP spid="261" grpId="0"/>
      <p:bldP spid="2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8" name="Rectangle 27">
            <a:extLst>
              <a:ext uri="{FF2B5EF4-FFF2-40B4-BE49-F238E27FC236}">
                <a16:creationId xmlns:a16="http://schemas.microsoft.com/office/drawing/2014/main" id="{C89F526B-1B3F-46DC-A025-E6B5D509EC8B}"/>
              </a:ext>
            </a:extLst>
          </p:cNvPr>
          <p:cNvSpPr/>
          <p:nvPr/>
        </p:nvSpPr>
        <p:spPr>
          <a:xfrm>
            <a:off x="-161782" y="228974"/>
            <a:ext cx="6212074" cy="2006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3" name="Google Shape;273;p19"/>
          <p:cNvSpPr txBox="1">
            <a:spLocks noGrp="1"/>
          </p:cNvSpPr>
          <p:nvPr>
            <p:ph type="title"/>
          </p:nvPr>
        </p:nvSpPr>
        <p:spPr>
          <a:xfrm>
            <a:off x="2041889" y="228974"/>
            <a:ext cx="8364901"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sz="2000">
                <a:latin typeface="Calibri" panose="020F0502020204030204" pitchFamily="34" charset="0"/>
                <a:cs typeface="Calibri" panose="020F0502020204030204" pitchFamily="34" charset="0"/>
              </a:rPr>
              <a:t>B, Thiết kế ô chứa nội dung</a:t>
            </a:r>
            <a:endParaRPr sz="2000">
              <a:latin typeface="Calibri" panose="020F0502020204030204" pitchFamily="34" charset="0"/>
              <a:cs typeface="Calibri" panose="020F0502020204030204" pitchFamily="34" charset="0"/>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pic>
        <p:nvPicPr>
          <p:cNvPr id="15" name="Picture 14">
            <a:extLst>
              <a:ext uri="{FF2B5EF4-FFF2-40B4-BE49-F238E27FC236}">
                <a16:creationId xmlns:a16="http://schemas.microsoft.com/office/drawing/2014/main" id="{B431D7F4-4BD6-4C28-A105-8FF35A69C754}"/>
              </a:ext>
            </a:extLst>
          </p:cNvPr>
          <p:cNvPicPr>
            <a:picLocks noChangeAspect="1"/>
          </p:cNvPicPr>
          <p:nvPr/>
        </p:nvPicPr>
        <p:blipFill>
          <a:blip r:embed="rId3"/>
          <a:stretch>
            <a:fillRect/>
          </a:stretch>
        </p:blipFill>
        <p:spPr>
          <a:xfrm>
            <a:off x="135880" y="1456509"/>
            <a:ext cx="1541036" cy="3265085"/>
          </a:xfrm>
          <a:prstGeom prst="rect">
            <a:avLst/>
          </a:prstGeom>
        </p:spPr>
      </p:pic>
      <p:sp>
        <p:nvSpPr>
          <p:cNvPr id="16" name="TextBox 15">
            <a:extLst>
              <a:ext uri="{FF2B5EF4-FFF2-40B4-BE49-F238E27FC236}">
                <a16:creationId xmlns:a16="http://schemas.microsoft.com/office/drawing/2014/main" id="{1CA388BC-DAE2-4F78-BF40-A893F4FC27E1}"/>
              </a:ext>
            </a:extLst>
          </p:cNvPr>
          <p:cNvSpPr txBox="1"/>
          <p:nvPr/>
        </p:nvSpPr>
        <p:spPr>
          <a:xfrm>
            <a:off x="505534" y="4728964"/>
            <a:ext cx="801728" cy="307777"/>
          </a:xfrm>
          <a:prstGeom prst="rect">
            <a:avLst/>
          </a:prstGeom>
          <a:noFill/>
        </p:spPr>
        <p:txBody>
          <a:bodyPr wrap="square" rtlCol="0">
            <a:spAutoFit/>
          </a:bodyPr>
          <a:lstStyle/>
          <a:p>
            <a:r>
              <a:rPr lang="vi-VN">
                <a:latin typeface="Calibri" panose="020F0502020204030204" pitchFamily="34" charset="0"/>
                <a:cs typeface="Calibri" panose="020F0502020204030204" pitchFamily="34" charset="0"/>
              </a:rPr>
              <a:t>Tutorial</a:t>
            </a:r>
          </a:p>
        </p:txBody>
      </p:sp>
      <p:sp>
        <p:nvSpPr>
          <p:cNvPr id="18" name="Rectangle 17">
            <a:extLst>
              <a:ext uri="{FF2B5EF4-FFF2-40B4-BE49-F238E27FC236}">
                <a16:creationId xmlns:a16="http://schemas.microsoft.com/office/drawing/2014/main" id="{A1B5AFBE-AE43-45C3-95F4-68DA907A0F04}"/>
              </a:ext>
            </a:extLst>
          </p:cNvPr>
          <p:cNvSpPr/>
          <p:nvPr/>
        </p:nvSpPr>
        <p:spPr>
          <a:xfrm>
            <a:off x="309927" y="1552570"/>
            <a:ext cx="1185620" cy="14723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8" name="Rectangle 257">
            <a:extLst>
              <a:ext uri="{FF2B5EF4-FFF2-40B4-BE49-F238E27FC236}">
                <a16:creationId xmlns:a16="http://schemas.microsoft.com/office/drawing/2014/main" id="{D5EF6588-9AE1-4591-B197-4920AF9B6473}"/>
              </a:ext>
            </a:extLst>
          </p:cNvPr>
          <p:cNvSpPr/>
          <p:nvPr/>
        </p:nvSpPr>
        <p:spPr>
          <a:xfrm>
            <a:off x="445786" y="2297225"/>
            <a:ext cx="881311" cy="47269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vi-VN"/>
          </a:p>
        </p:txBody>
      </p:sp>
      <p:cxnSp>
        <p:nvCxnSpPr>
          <p:cNvPr id="262" name="Straight Connector 261">
            <a:extLst>
              <a:ext uri="{FF2B5EF4-FFF2-40B4-BE49-F238E27FC236}">
                <a16:creationId xmlns:a16="http://schemas.microsoft.com/office/drawing/2014/main" id="{1D811E48-4DD0-4844-9F8B-F5FBBEE7E0C0}"/>
              </a:ext>
            </a:extLst>
          </p:cNvPr>
          <p:cNvCxnSpPr>
            <a:cxnSpLocks/>
            <a:stCxn id="258" idx="3"/>
            <a:endCxn id="263" idx="1"/>
          </p:cNvCxnSpPr>
          <p:nvPr/>
        </p:nvCxnSpPr>
        <p:spPr>
          <a:xfrm>
            <a:off x="1327097" y="2533574"/>
            <a:ext cx="523867" cy="35597"/>
          </a:xfrm>
          <a:prstGeom prst="line">
            <a:avLst/>
          </a:prstGeom>
        </p:spPr>
        <p:style>
          <a:lnRef idx="1">
            <a:schemeClr val="accent1"/>
          </a:lnRef>
          <a:fillRef idx="0">
            <a:schemeClr val="accent1"/>
          </a:fillRef>
          <a:effectRef idx="0">
            <a:schemeClr val="accent1"/>
          </a:effectRef>
          <a:fontRef idx="minor">
            <a:schemeClr val="tx1"/>
          </a:fontRef>
        </p:style>
      </p:cxnSp>
      <p:sp>
        <p:nvSpPr>
          <p:cNvPr id="263" name="Rectangle 262">
            <a:extLst>
              <a:ext uri="{FF2B5EF4-FFF2-40B4-BE49-F238E27FC236}">
                <a16:creationId xmlns:a16="http://schemas.microsoft.com/office/drawing/2014/main" id="{9CDC09B3-168E-4F3E-9387-A24B19D78663}"/>
              </a:ext>
            </a:extLst>
          </p:cNvPr>
          <p:cNvSpPr/>
          <p:nvPr/>
        </p:nvSpPr>
        <p:spPr>
          <a:xfrm>
            <a:off x="1850964" y="101600"/>
            <a:ext cx="7157156" cy="493514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vi-VN"/>
          </a:p>
        </p:txBody>
      </p:sp>
      <p:sp>
        <p:nvSpPr>
          <p:cNvPr id="34" name="Arrow: Right 33">
            <a:hlinkClick r:id="rId4" action="ppaction://hlinksldjump"/>
            <a:extLst>
              <a:ext uri="{FF2B5EF4-FFF2-40B4-BE49-F238E27FC236}">
                <a16:creationId xmlns:a16="http://schemas.microsoft.com/office/drawing/2014/main" id="{EE8D893E-8C32-4AA6-AB38-75BD8FAFCF53}"/>
              </a:ext>
            </a:extLst>
          </p:cNvPr>
          <p:cNvSpPr/>
          <p:nvPr/>
        </p:nvSpPr>
        <p:spPr>
          <a:xfrm>
            <a:off x="494707" y="385740"/>
            <a:ext cx="903227" cy="527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Back</a:t>
            </a:r>
          </a:p>
        </p:txBody>
      </p:sp>
      <p:pic>
        <p:nvPicPr>
          <p:cNvPr id="10" name="Picture 9">
            <a:extLst>
              <a:ext uri="{FF2B5EF4-FFF2-40B4-BE49-F238E27FC236}">
                <a16:creationId xmlns:a16="http://schemas.microsoft.com/office/drawing/2014/main" id="{92871A66-47E4-4C93-9D89-D8BC28AFAF4D}"/>
              </a:ext>
            </a:extLst>
          </p:cNvPr>
          <p:cNvPicPr>
            <a:picLocks noChangeAspect="1"/>
          </p:cNvPicPr>
          <p:nvPr/>
        </p:nvPicPr>
        <p:blipFill>
          <a:blip r:embed="rId5"/>
          <a:stretch>
            <a:fillRect/>
          </a:stretch>
        </p:blipFill>
        <p:spPr>
          <a:xfrm>
            <a:off x="2025012" y="625274"/>
            <a:ext cx="3274899" cy="2924968"/>
          </a:xfrm>
          <a:prstGeom prst="rect">
            <a:avLst/>
          </a:prstGeom>
        </p:spPr>
      </p:pic>
      <p:pic>
        <p:nvPicPr>
          <p:cNvPr id="12" name="Picture 11">
            <a:extLst>
              <a:ext uri="{FF2B5EF4-FFF2-40B4-BE49-F238E27FC236}">
                <a16:creationId xmlns:a16="http://schemas.microsoft.com/office/drawing/2014/main" id="{3CF8FDD0-8CAE-4616-A5D6-72B80335A682}"/>
              </a:ext>
            </a:extLst>
          </p:cNvPr>
          <p:cNvPicPr>
            <a:picLocks noChangeAspect="1"/>
          </p:cNvPicPr>
          <p:nvPr/>
        </p:nvPicPr>
        <p:blipFill>
          <a:blip r:embed="rId6"/>
          <a:stretch>
            <a:fillRect/>
          </a:stretch>
        </p:blipFill>
        <p:spPr>
          <a:xfrm>
            <a:off x="5776822" y="133182"/>
            <a:ext cx="2650578" cy="3417060"/>
          </a:xfrm>
          <a:prstGeom prst="rect">
            <a:avLst/>
          </a:prstGeom>
        </p:spPr>
      </p:pic>
      <p:sp>
        <p:nvSpPr>
          <p:cNvPr id="41" name="TextBox 40">
            <a:extLst>
              <a:ext uri="{FF2B5EF4-FFF2-40B4-BE49-F238E27FC236}">
                <a16:creationId xmlns:a16="http://schemas.microsoft.com/office/drawing/2014/main" id="{82CF3941-DC5F-45DF-8F53-142C745768E4}"/>
              </a:ext>
            </a:extLst>
          </p:cNvPr>
          <p:cNvSpPr txBox="1"/>
          <p:nvPr/>
        </p:nvSpPr>
        <p:spPr>
          <a:xfrm>
            <a:off x="2025012" y="3791017"/>
            <a:ext cx="2250767" cy="523220"/>
          </a:xfrm>
          <a:prstGeom prst="rect">
            <a:avLst/>
          </a:prstGeom>
          <a:noFill/>
        </p:spPr>
        <p:txBody>
          <a:bodyPr wrap="square" rtlCol="0">
            <a:spAutoFit/>
          </a:bodyPr>
          <a:lstStyle/>
          <a:p>
            <a:pPr marL="285750" indent="-285750">
              <a:buFont typeface="Arial" panose="020B0604020202020204" pitchFamily="34" charset="0"/>
              <a:buChar char="•"/>
            </a:pPr>
            <a:r>
              <a:rPr lang="vi-VN"/>
              <a:t>Tạo một cái id bất kỳ để ánh xạ.</a:t>
            </a:r>
          </a:p>
        </p:txBody>
      </p:sp>
      <p:sp>
        <p:nvSpPr>
          <p:cNvPr id="42" name="Rectangle 41">
            <a:extLst>
              <a:ext uri="{FF2B5EF4-FFF2-40B4-BE49-F238E27FC236}">
                <a16:creationId xmlns:a16="http://schemas.microsoft.com/office/drawing/2014/main" id="{A2250AAE-8E7A-4DE8-BAE9-A7E2C61DD2F7}"/>
              </a:ext>
            </a:extLst>
          </p:cNvPr>
          <p:cNvSpPr/>
          <p:nvPr/>
        </p:nvSpPr>
        <p:spPr>
          <a:xfrm>
            <a:off x="2203943" y="829263"/>
            <a:ext cx="1594334" cy="168854"/>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sp>
        <p:nvSpPr>
          <p:cNvPr id="13" name="Rectangle 12">
            <a:extLst>
              <a:ext uri="{FF2B5EF4-FFF2-40B4-BE49-F238E27FC236}">
                <a16:creationId xmlns:a16="http://schemas.microsoft.com/office/drawing/2014/main" id="{CA9D3DDD-2C07-4238-BFD2-65D8B7ED34DC}"/>
              </a:ext>
            </a:extLst>
          </p:cNvPr>
          <p:cNvSpPr/>
          <p:nvPr/>
        </p:nvSpPr>
        <p:spPr>
          <a:xfrm>
            <a:off x="2203943" y="1641231"/>
            <a:ext cx="1391134" cy="168855"/>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sp>
        <p:nvSpPr>
          <p:cNvPr id="17" name="Rectangle 1">
            <a:extLst>
              <a:ext uri="{FF2B5EF4-FFF2-40B4-BE49-F238E27FC236}">
                <a16:creationId xmlns:a16="http://schemas.microsoft.com/office/drawing/2014/main" id="{CDEE4C85-FEFB-4CB8-B100-A60DA5001856}"/>
              </a:ext>
            </a:extLst>
          </p:cNvPr>
          <p:cNvSpPr>
            <a:spLocks noChangeArrowheads="1"/>
          </p:cNvSpPr>
          <p:nvPr/>
        </p:nvSpPr>
        <p:spPr bwMode="auto">
          <a:xfrm>
            <a:off x="4449827" y="3791017"/>
            <a:ext cx="275815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vi-VN" altLang="vi-VN" sz="1600" i="0" u="none" strike="noStrike" cap="none" normalizeH="0" baseline="0">
                <a:ln>
                  <a:noFill/>
                </a:ln>
                <a:solidFill>
                  <a:schemeClr val="tx1"/>
                </a:solidFill>
                <a:effectLst/>
                <a:latin typeface="Calibri" panose="020F0502020204030204" pitchFamily="34" charset="0"/>
                <a:cs typeface="Calibri" panose="020F0502020204030204" pitchFamily="34" charset="0"/>
              </a:rPr>
              <a:t>Tạo android:enabled="true“ để người dùng không thể tương tác với text view </a:t>
            </a:r>
          </a:p>
        </p:txBody>
      </p:sp>
    </p:spTree>
    <p:extLst>
      <p:ext uri="{BB962C8B-B14F-4D97-AF65-F5344CB8AC3E}">
        <p14:creationId xmlns:p14="http://schemas.microsoft.com/office/powerpoint/2010/main" val="41875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3"/>
                                        </p:tgtEl>
                                        <p:attrNameLst>
                                          <p:attrName>style.visibility</p:attrName>
                                        </p:attrNameLst>
                                      </p:cBhvr>
                                      <p:to>
                                        <p:strVal val="visible"/>
                                      </p:to>
                                    </p:set>
                                    <p:animEffect transition="in" filter="fade">
                                      <p:cBhvr>
                                        <p:cTn id="16" dur="500"/>
                                        <p:tgtEl>
                                          <p:spTgt spid="263"/>
                                        </p:tgtEl>
                                      </p:cBhvr>
                                    </p:animEffect>
                                  </p:childTnLst>
                                </p:cTn>
                              </p:par>
                              <p:par>
                                <p:cTn id="17" presetID="10" presetClass="entr" presetSubtype="0" fill="hold" nodeType="withEffect">
                                  <p:stCondLst>
                                    <p:cond delay="0"/>
                                  </p:stCondLst>
                                  <p:childTnLst>
                                    <p:set>
                                      <p:cBhvr>
                                        <p:cTn id="18" dur="1" fill="hold">
                                          <p:stCondLst>
                                            <p:cond delay="0"/>
                                          </p:stCondLst>
                                        </p:cTn>
                                        <p:tgtEl>
                                          <p:spTgt spid="262"/>
                                        </p:tgtEl>
                                        <p:attrNameLst>
                                          <p:attrName>style.visibility</p:attrName>
                                        </p:attrNameLst>
                                      </p:cBhvr>
                                      <p:to>
                                        <p:strVal val="visible"/>
                                      </p:to>
                                    </p:set>
                                    <p:animEffect transition="in" filter="fade">
                                      <p:cBhvr>
                                        <p:cTn id="19" dur="500"/>
                                        <p:tgtEl>
                                          <p:spTgt spid="26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8"/>
                                        </p:tgtEl>
                                        <p:attrNameLst>
                                          <p:attrName>style.visibility</p:attrName>
                                        </p:attrNameLst>
                                      </p:cBhvr>
                                      <p:to>
                                        <p:strVal val="visible"/>
                                      </p:to>
                                    </p:set>
                                    <p:animEffect transition="in" filter="fade">
                                      <p:cBhvr>
                                        <p:cTn id="22" dur="500"/>
                                        <p:tgtEl>
                                          <p:spTgt spid="2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58" grpId="0" animBg="1"/>
      <p:bldP spid="263" grpId="0" animBg="1"/>
      <p:bldP spid="41" grpId="0"/>
      <p:bldP spid="42" grpId="0" animBg="1"/>
      <p:bldP spid="13"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8" name="Rectangle 27">
            <a:extLst>
              <a:ext uri="{FF2B5EF4-FFF2-40B4-BE49-F238E27FC236}">
                <a16:creationId xmlns:a16="http://schemas.microsoft.com/office/drawing/2014/main" id="{C89F526B-1B3F-46DC-A025-E6B5D509EC8B}"/>
              </a:ext>
            </a:extLst>
          </p:cNvPr>
          <p:cNvSpPr/>
          <p:nvPr/>
        </p:nvSpPr>
        <p:spPr>
          <a:xfrm>
            <a:off x="-161782" y="228974"/>
            <a:ext cx="6212074" cy="2006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3" name="Google Shape;273;p19"/>
          <p:cNvSpPr txBox="1">
            <a:spLocks noGrp="1"/>
          </p:cNvSpPr>
          <p:nvPr>
            <p:ph type="title"/>
          </p:nvPr>
        </p:nvSpPr>
        <p:spPr>
          <a:xfrm>
            <a:off x="2041889" y="228974"/>
            <a:ext cx="8364901"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sz="2000">
                <a:latin typeface="Calibri" panose="020F0502020204030204" pitchFamily="34" charset="0"/>
                <a:cs typeface="Calibri" panose="020F0502020204030204" pitchFamily="34" charset="0"/>
              </a:rPr>
              <a:t>B, Thiết kế các button</a:t>
            </a:r>
            <a:endParaRPr sz="2000">
              <a:latin typeface="Calibri" panose="020F0502020204030204" pitchFamily="34" charset="0"/>
              <a:cs typeface="Calibri" panose="020F0502020204030204" pitchFamily="34" charset="0"/>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pic>
        <p:nvPicPr>
          <p:cNvPr id="15" name="Picture 14">
            <a:extLst>
              <a:ext uri="{FF2B5EF4-FFF2-40B4-BE49-F238E27FC236}">
                <a16:creationId xmlns:a16="http://schemas.microsoft.com/office/drawing/2014/main" id="{B431D7F4-4BD6-4C28-A105-8FF35A69C754}"/>
              </a:ext>
            </a:extLst>
          </p:cNvPr>
          <p:cNvPicPr>
            <a:picLocks noChangeAspect="1"/>
          </p:cNvPicPr>
          <p:nvPr/>
        </p:nvPicPr>
        <p:blipFill>
          <a:blip r:embed="rId3"/>
          <a:stretch>
            <a:fillRect/>
          </a:stretch>
        </p:blipFill>
        <p:spPr>
          <a:xfrm>
            <a:off x="135880" y="1456509"/>
            <a:ext cx="1541036" cy="3265085"/>
          </a:xfrm>
          <a:prstGeom prst="rect">
            <a:avLst/>
          </a:prstGeom>
        </p:spPr>
      </p:pic>
      <p:sp>
        <p:nvSpPr>
          <p:cNvPr id="16" name="TextBox 15">
            <a:extLst>
              <a:ext uri="{FF2B5EF4-FFF2-40B4-BE49-F238E27FC236}">
                <a16:creationId xmlns:a16="http://schemas.microsoft.com/office/drawing/2014/main" id="{1CA388BC-DAE2-4F78-BF40-A893F4FC27E1}"/>
              </a:ext>
            </a:extLst>
          </p:cNvPr>
          <p:cNvSpPr txBox="1"/>
          <p:nvPr/>
        </p:nvSpPr>
        <p:spPr>
          <a:xfrm>
            <a:off x="505534" y="4728964"/>
            <a:ext cx="801728" cy="307777"/>
          </a:xfrm>
          <a:prstGeom prst="rect">
            <a:avLst/>
          </a:prstGeom>
          <a:noFill/>
        </p:spPr>
        <p:txBody>
          <a:bodyPr wrap="square" rtlCol="0">
            <a:spAutoFit/>
          </a:bodyPr>
          <a:lstStyle/>
          <a:p>
            <a:r>
              <a:rPr lang="vi-VN">
                <a:latin typeface="Calibri" panose="020F0502020204030204" pitchFamily="34" charset="0"/>
                <a:cs typeface="Calibri" panose="020F0502020204030204" pitchFamily="34" charset="0"/>
              </a:rPr>
              <a:t>Tutorial</a:t>
            </a:r>
          </a:p>
        </p:txBody>
      </p:sp>
      <p:sp>
        <p:nvSpPr>
          <p:cNvPr id="18" name="Rectangle 17">
            <a:extLst>
              <a:ext uri="{FF2B5EF4-FFF2-40B4-BE49-F238E27FC236}">
                <a16:creationId xmlns:a16="http://schemas.microsoft.com/office/drawing/2014/main" id="{A1B5AFBE-AE43-45C3-95F4-68DA907A0F04}"/>
              </a:ext>
            </a:extLst>
          </p:cNvPr>
          <p:cNvSpPr/>
          <p:nvPr/>
        </p:nvSpPr>
        <p:spPr>
          <a:xfrm>
            <a:off x="309927" y="1552570"/>
            <a:ext cx="1185620" cy="14723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Arrow: Right 33">
            <a:hlinkClick r:id="rId4" action="ppaction://hlinksldjump"/>
            <a:extLst>
              <a:ext uri="{FF2B5EF4-FFF2-40B4-BE49-F238E27FC236}">
                <a16:creationId xmlns:a16="http://schemas.microsoft.com/office/drawing/2014/main" id="{EE8D893E-8C32-4AA6-AB38-75BD8FAFCF53}"/>
              </a:ext>
            </a:extLst>
          </p:cNvPr>
          <p:cNvSpPr/>
          <p:nvPr/>
        </p:nvSpPr>
        <p:spPr>
          <a:xfrm>
            <a:off x="494707" y="385740"/>
            <a:ext cx="903227" cy="527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Back</a:t>
            </a:r>
          </a:p>
        </p:txBody>
      </p:sp>
      <p:sp>
        <p:nvSpPr>
          <p:cNvPr id="22" name="Rectangle 21">
            <a:extLst>
              <a:ext uri="{FF2B5EF4-FFF2-40B4-BE49-F238E27FC236}">
                <a16:creationId xmlns:a16="http://schemas.microsoft.com/office/drawing/2014/main" id="{0AFE8C18-DC91-4E59-A20B-F55A123E77B3}"/>
              </a:ext>
            </a:extLst>
          </p:cNvPr>
          <p:cNvSpPr/>
          <p:nvPr/>
        </p:nvSpPr>
        <p:spPr>
          <a:xfrm>
            <a:off x="494707" y="4174843"/>
            <a:ext cx="801728" cy="38152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cxnSp>
        <p:nvCxnSpPr>
          <p:cNvPr id="23" name="Straight Connector 22">
            <a:extLst>
              <a:ext uri="{FF2B5EF4-FFF2-40B4-BE49-F238E27FC236}">
                <a16:creationId xmlns:a16="http://schemas.microsoft.com/office/drawing/2014/main" id="{E1C171E2-F23F-4610-9583-8FEB5A2E5C5C}"/>
              </a:ext>
            </a:extLst>
          </p:cNvPr>
          <p:cNvCxnSpPr>
            <a:cxnSpLocks/>
            <a:stCxn id="22" idx="3"/>
            <a:endCxn id="24" idx="1"/>
          </p:cNvCxnSpPr>
          <p:nvPr/>
        </p:nvCxnSpPr>
        <p:spPr>
          <a:xfrm flipV="1">
            <a:off x="1296435" y="2571750"/>
            <a:ext cx="610519" cy="1793856"/>
          </a:xfrm>
          <a:prstGeom prst="line">
            <a:avLst/>
          </a:prstGeom>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6B4DD9B6-160F-40D1-9EB0-FC43656E1297}"/>
              </a:ext>
            </a:extLst>
          </p:cNvPr>
          <p:cNvSpPr/>
          <p:nvPr/>
        </p:nvSpPr>
        <p:spPr>
          <a:xfrm>
            <a:off x="1906954" y="228974"/>
            <a:ext cx="6999457" cy="468555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19" name="TextBox 18">
            <a:extLst>
              <a:ext uri="{FF2B5EF4-FFF2-40B4-BE49-F238E27FC236}">
                <a16:creationId xmlns:a16="http://schemas.microsoft.com/office/drawing/2014/main" id="{C072293A-507A-4206-98D8-B2E6B4B90DB4}"/>
              </a:ext>
            </a:extLst>
          </p:cNvPr>
          <p:cNvSpPr txBox="1"/>
          <p:nvPr/>
        </p:nvSpPr>
        <p:spPr>
          <a:xfrm>
            <a:off x="2360024" y="605532"/>
            <a:ext cx="3560185" cy="307777"/>
          </a:xfrm>
          <a:prstGeom prst="rect">
            <a:avLst/>
          </a:prstGeom>
          <a:noFill/>
        </p:spPr>
        <p:txBody>
          <a:bodyPr wrap="square" rtlCol="0">
            <a:spAutoFit/>
          </a:bodyPr>
          <a:lstStyle/>
          <a:p>
            <a:r>
              <a:rPr lang="vi-VN"/>
              <a:t>B.1: Button xóa nội dung</a:t>
            </a:r>
          </a:p>
        </p:txBody>
      </p:sp>
      <p:pic>
        <p:nvPicPr>
          <p:cNvPr id="21" name="Picture 20">
            <a:extLst>
              <a:ext uri="{FF2B5EF4-FFF2-40B4-BE49-F238E27FC236}">
                <a16:creationId xmlns:a16="http://schemas.microsoft.com/office/drawing/2014/main" id="{D923C4F0-93B6-4517-BEE5-8DBCFF30EAD2}"/>
              </a:ext>
            </a:extLst>
          </p:cNvPr>
          <p:cNvPicPr>
            <a:picLocks noChangeAspect="1"/>
          </p:cNvPicPr>
          <p:nvPr/>
        </p:nvPicPr>
        <p:blipFill>
          <a:blip r:embed="rId5"/>
          <a:stretch>
            <a:fillRect/>
          </a:stretch>
        </p:blipFill>
        <p:spPr>
          <a:xfrm>
            <a:off x="1974578" y="1086292"/>
            <a:ext cx="3760051" cy="3279314"/>
          </a:xfrm>
          <a:prstGeom prst="rect">
            <a:avLst/>
          </a:prstGeom>
        </p:spPr>
      </p:pic>
      <p:pic>
        <p:nvPicPr>
          <p:cNvPr id="26" name="Picture 25">
            <a:extLst>
              <a:ext uri="{FF2B5EF4-FFF2-40B4-BE49-F238E27FC236}">
                <a16:creationId xmlns:a16="http://schemas.microsoft.com/office/drawing/2014/main" id="{262F3517-1894-4962-A5DF-F13DD3F88C6F}"/>
              </a:ext>
            </a:extLst>
          </p:cNvPr>
          <p:cNvPicPr>
            <a:picLocks noChangeAspect="1"/>
          </p:cNvPicPr>
          <p:nvPr/>
        </p:nvPicPr>
        <p:blipFill>
          <a:blip r:embed="rId6"/>
          <a:stretch>
            <a:fillRect/>
          </a:stretch>
        </p:blipFill>
        <p:spPr>
          <a:xfrm>
            <a:off x="5886708" y="1131795"/>
            <a:ext cx="2762585" cy="3681930"/>
          </a:xfrm>
          <a:prstGeom prst="rect">
            <a:avLst/>
          </a:prstGeom>
        </p:spPr>
      </p:pic>
      <p:sp>
        <p:nvSpPr>
          <p:cNvPr id="43" name="Rectangle 42">
            <a:extLst>
              <a:ext uri="{FF2B5EF4-FFF2-40B4-BE49-F238E27FC236}">
                <a16:creationId xmlns:a16="http://schemas.microsoft.com/office/drawing/2014/main" id="{68988B71-4CB1-4A36-8D67-42FAE128E0DA}"/>
              </a:ext>
            </a:extLst>
          </p:cNvPr>
          <p:cNvSpPr/>
          <p:nvPr/>
        </p:nvSpPr>
        <p:spPr>
          <a:xfrm>
            <a:off x="1974578" y="605532"/>
            <a:ext cx="6859495" cy="4190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TextBox 43">
            <a:extLst>
              <a:ext uri="{FF2B5EF4-FFF2-40B4-BE49-F238E27FC236}">
                <a16:creationId xmlns:a16="http://schemas.microsoft.com/office/drawing/2014/main" id="{F514D1DE-315F-4994-8929-5C7B7983D9A9}"/>
              </a:ext>
            </a:extLst>
          </p:cNvPr>
          <p:cNvSpPr txBox="1"/>
          <p:nvPr/>
        </p:nvSpPr>
        <p:spPr>
          <a:xfrm>
            <a:off x="2326523" y="614196"/>
            <a:ext cx="3560185" cy="307777"/>
          </a:xfrm>
          <a:prstGeom prst="rect">
            <a:avLst/>
          </a:prstGeom>
          <a:noFill/>
        </p:spPr>
        <p:txBody>
          <a:bodyPr wrap="square" rtlCol="0">
            <a:spAutoFit/>
          </a:bodyPr>
          <a:lstStyle/>
          <a:p>
            <a:r>
              <a:rPr lang="vi-VN"/>
              <a:t>B.2: Button ghi âm</a:t>
            </a:r>
          </a:p>
        </p:txBody>
      </p:sp>
      <p:pic>
        <p:nvPicPr>
          <p:cNvPr id="29" name="Picture 28">
            <a:extLst>
              <a:ext uri="{FF2B5EF4-FFF2-40B4-BE49-F238E27FC236}">
                <a16:creationId xmlns:a16="http://schemas.microsoft.com/office/drawing/2014/main" id="{F059B2A7-B438-4131-8977-E9E7A61EB2E0}"/>
              </a:ext>
            </a:extLst>
          </p:cNvPr>
          <p:cNvPicPr>
            <a:picLocks noChangeAspect="1"/>
          </p:cNvPicPr>
          <p:nvPr/>
        </p:nvPicPr>
        <p:blipFill>
          <a:blip r:embed="rId7"/>
          <a:stretch>
            <a:fillRect/>
          </a:stretch>
        </p:blipFill>
        <p:spPr>
          <a:xfrm>
            <a:off x="5886708" y="975843"/>
            <a:ext cx="2913864" cy="3720421"/>
          </a:xfrm>
          <a:prstGeom prst="rect">
            <a:avLst/>
          </a:prstGeom>
        </p:spPr>
      </p:pic>
      <p:pic>
        <p:nvPicPr>
          <p:cNvPr id="31" name="Picture 30">
            <a:extLst>
              <a:ext uri="{FF2B5EF4-FFF2-40B4-BE49-F238E27FC236}">
                <a16:creationId xmlns:a16="http://schemas.microsoft.com/office/drawing/2014/main" id="{B47394B7-8A18-4185-B776-B9287E27949E}"/>
              </a:ext>
            </a:extLst>
          </p:cNvPr>
          <p:cNvPicPr>
            <a:picLocks noChangeAspect="1"/>
          </p:cNvPicPr>
          <p:nvPr/>
        </p:nvPicPr>
        <p:blipFill>
          <a:blip r:embed="rId8"/>
          <a:stretch>
            <a:fillRect/>
          </a:stretch>
        </p:blipFill>
        <p:spPr>
          <a:xfrm>
            <a:off x="1937651" y="963240"/>
            <a:ext cx="3918360" cy="3758353"/>
          </a:xfrm>
          <a:prstGeom prst="rect">
            <a:avLst/>
          </a:prstGeom>
        </p:spPr>
      </p:pic>
      <p:sp>
        <p:nvSpPr>
          <p:cNvPr id="48" name="Rectangle 47">
            <a:extLst>
              <a:ext uri="{FF2B5EF4-FFF2-40B4-BE49-F238E27FC236}">
                <a16:creationId xmlns:a16="http://schemas.microsoft.com/office/drawing/2014/main" id="{88397B2B-43F2-413F-B735-E0C04B1D47A3}"/>
              </a:ext>
            </a:extLst>
          </p:cNvPr>
          <p:cNvSpPr/>
          <p:nvPr/>
        </p:nvSpPr>
        <p:spPr>
          <a:xfrm>
            <a:off x="1974578" y="571066"/>
            <a:ext cx="6859495" cy="4190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57" name="Picture 256">
            <a:extLst>
              <a:ext uri="{FF2B5EF4-FFF2-40B4-BE49-F238E27FC236}">
                <a16:creationId xmlns:a16="http://schemas.microsoft.com/office/drawing/2014/main" id="{14972184-9AF2-49D7-9A0D-F248FA709DA9}"/>
              </a:ext>
            </a:extLst>
          </p:cNvPr>
          <p:cNvPicPr>
            <a:picLocks noChangeAspect="1"/>
          </p:cNvPicPr>
          <p:nvPr/>
        </p:nvPicPr>
        <p:blipFill>
          <a:blip r:embed="rId9"/>
          <a:stretch>
            <a:fillRect/>
          </a:stretch>
        </p:blipFill>
        <p:spPr>
          <a:xfrm>
            <a:off x="1970383" y="888436"/>
            <a:ext cx="3572271" cy="3807827"/>
          </a:xfrm>
          <a:prstGeom prst="rect">
            <a:avLst/>
          </a:prstGeom>
        </p:spPr>
      </p:pic>
      <p:pic>
        <p:nvPicPr>
          <p:cNvPr id="260" name="Picture 259">
            <a:extLst>
              <a:ext uri="{FF2B5EF4-FFF2-40B4-BE49-F238E27FC236}">
                <a16:creationId xmlns:a16="http://schemas.microsoft.com/office/drawing/2014/main" id="{857A3AA4-D883-4616-A6C1-B95A7EBE19AC}"/>
              </a:ext>
            </a:extLst>
          </p:cNvPr>
          <p:cNvPicPr>
            <a:picLocks noChangeAspect="1"/>
          </p:cNvPicPr>
          <p:nvPr/>
        </p:nvPicPr>
        <p:blipFill>
          <a:blip r:embed="rId10"/>
          <a:stretch>
            <a:fillRect/>
          </a:stretch>
        </p:blipFill>
        <p:spPr>
          <a:xfrm>
            <a:off x="5542654" y="845110"/>
            <a:ext cx="3274716" cy="3851154"/>
          </a:xfrm>
          <a:prstGeom prst="rect">
            <a:avLst/>
          </a:prstGeom>
        </p:spPr>
      </p:pic>
      <p:sp>
        <p:nvSpPr>
          <p:cNvPr id="53" name="TextBox 52">
            <a:extLst>
              <a:ext uri="{FF2B5EF4-FFF2-40B4-BE49-F238E27FC236}">
                <a16:creationId xmlns:a16="http://schemas.microsoft.com/office/drawing/2014/main" id="{2504F9C5-396C-44F3-8AD1-A537FB75DFDF}"/>
              </a:ext>
            </a:extLst>
          </p:cNvPr>
          <p:cNvSpPr txBox="1"/>
          <p:nvPr/>
        </p:nvSpPr>
        <p:spPr>
          <a:xfrm>
            <a:off x="2174444" y="596867"/>
            <a:ext cx="3560185" cy="307777"/>
          </a:xfrm>
          <a:prstGeom prst="rect">
            <a:avLst/>
          </a:prstGeom>
          <a:noFill/>
        </p:spPr>
        <p:txBody>
          <a:bodyPr wrap="square" rtlCol="0">
            <a:spAutoFit/>
          </a:bodyPr>
          <a:lstStyle/>
          <a:p>
            <a:r>
              <a:rPr lang="vi-VN"/>
              <a:t>B.2: Button phát lại</a:t>
            </a:r>
          </a:p>
        </p:txBody>
      </p:sp>
    </p:spTree>
    <p:extLst>
      <p:ext uri="{BB962C8B-B14F-4D97-AF65-F5344CB8AC3E}">
        <p14:creationId xmlns:p14="http://schemas.microsoft.com/office/powerpoint/2010/main" val="106697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3"/>
                                        </p:tgtEl>
                                        <p:attrNameLst>
                                          <p:attrName>style.visibility</p:attrName>
                                        </p:attrNameLst>
                                      </p:cBhvr>
                                      <p:to>
                                        <p:strVal val="visible"/>
                                      </p:to>
                                    </p:set>
                                    <p:animEffect transition="in" filter="fade">
                                      <p:cBhvr>
                                        <p:cTn id="25" dur="500"/>
                                        <p:tgtEl>
                                          <p:spTgt spid="27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57"/>
                                        </p:tgtEl>
                                        <p:attrNameLst>
                                          <p:attrName>style.visibility</p:attrName>
                                        </p:attrNameLst>
                                      </p:cBhvr>
                                      <p:to>
                                        <p:strVal val="visible"/>
                                      </p:to>
                                    </p:set>
                                    <p:animEffect transition="in" filter="fade">
                                      <p:cBhvr>
                                        <p:cTn id="71" dur="500"/>
                                        <p:tgtEl>
                                          <p:spTgt spid="257"/>
                                        </p:tgtEl>
                                      </p:cBhvr>
                                    </p:animEffect>
                                  </p:childTnLst>
                                </p:cTn>
                              </p:par>
                              <p:par>
                                <p:cTn id="72" presetID="10" presetClass="entr" presetSubtype="0" fill="hold" nodeType="withEffect">
                                  <p:stCondLst>
                                    <p:cond delay="0"/>
                                  </p:stCondLst>
                                  <p:childTnLst>
                                    <p:set>
                                      <p:cBhvr>
                                        <p:cTn id="73" dur="1" fill="hold">
                                          <p:stCondLst>
                                            <p:cond delay="0"/>
                                          </p:stCondLst>
                                        </p:cTn>
                                        <p:tgtEl>
                                          <p:spTgt spid="260"/>
                                        </p:tgtEl>
                                        <p:attrNameLst>
                                          <p:attrName>style.visibility</p:attrName>
                                        </p:attrNameLst>
                                      </p:cBhvr>
                                      <p:to>
                                        <p:strVal val="visible"/>
                                      </p:to>
                                    </p:set>
                                    <p:animEffect transition="in" filter="fade">
                                      <p:cBhvr>
                                        <p:cTn id="74"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p:bldP spid="16" grpId="0"/>
      <p:bldP spid="18" grpId="0" animBg="1"/>
      <p:bldP spid="22" grpId="0" animBg="1"/>
      <p:bldP spid="24" grpId="0" animBg="1"/>
      <p:bldP spid="19" grpId="0"/>
      <p:bldP spid="43" grpId="0" animBg="1"/>
      <p:bldP spid="44" grpId="0"/>
      <p:bldP spid="48" grpId="0" animBg="1"/>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4"/>
          <p:cNvSpPr txBox="1">
            <a:spLocks noGrp="1"/>
          </p:cNvSpPr>
          <p:nvPr>
            <p:ph type="ctrTitle" idx="4294967295"/>
          </p:nvPr>
        </p:nvSpPr>
        <p:spPr>
          <a:xfrm>
            <a:off x="3381175" y="1054175"/>
            <a:ext cx="4422300" cy="1159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8000"/>
              <a:t>Xin Chào !</a:t>
            </a:r>
            <a:endParaRPr sz="8000"/>
          </a:p>
        </p:txBody>
      </p:sp>
      <p:sp>
        <p:nvSpPr>
          <p:cNvPr id="219" name="Google Shape;219;p14"/>
          <p:cNvSpPr txBox="1">
            <a:spLocks noGrp="1"/>
          </p:cNvSpPr>
          <p:nvPr>
            <p:ph type="subTitle" idx="4294967295"/>
          </p:nvPr>
        </p:nvSpPr>
        <p:spPr>
          <a:xfrm>
            <a:off x="3381175" y="2253798"/>
            <a:ext cx="4422300" cy="1662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err="1">
                <a:solidFill>
                  <a:schemeClr val="accent1"/>
                </a:solidFill>
                <a:latin typeface="Calibri" panose="020F0502020204030204" pitchFamily="34" charset="0"/>
                <a:cs typeface="Calibri" panose="020F0502020204030204" pitchFamily="34" charset="0"/>
              </a:rPr>
              <a:t>Nhóm</a:t>
            </a:r>
            <a:r>
              <a:rPr lang="en-US" b="1">
                <a:solidFill>
                  <a:schemeClr val="accent1"/>
                </a:solidFill>
                <a:latin typeface="Calibri" panose="020F0502020204030204" pitchFamily="34" charset="0"/>
                <a:cs typeface="Calibri" panose="020F0502020204030204" pitchFamily="34" charset="0"/>
              </a:rPr>
              <a:t> </a:t>
            </a:r>
            <a:r>
              <a:rPr lang="en-US" b="1" err="1">
                <a:solidFill>
                  <a:schemeClr val="accent1"/>
                </a:solidFill>
                <a:latin typeface="Calibri" panose="020F0502020204030204" pitchFamily="34" charset="0"/>
                <a:cs typeface="Calibri" panose="020F0502020204030204" pitchFamily="34" charset="0"/>
              </a:rPr>
              <a:t>chúng</a:t>
            </a:r>
            <a:r>
              <a:rPr lang="en-US" b="1">
                <a:solidFill>
                  <a:schemeClr val="accent1"/>
                </a:solidFill>
                <a:latin typeface="Calibri" panose="020F0502020204030204" pitchFamily="34" charset="0"/>
                <a:cs typeface="Calibri" panose="020F0502020204030204" pitchFamily="34" charset="0"/>
              </a:rPr>
              <a:t> </a:t>
            </a:r>
            <a:r>
              <a:rPr lang="en-US" b="1" err="1">
                <a:solidFill>
                  <a:schemeClr val="accent1"/>
                </a:solidFill>
                <a:latin typeface="Calibri" panose="020F0502020204030204" pitchFamily="34" charset="0"/>
                <a:cs typeface="Calibri" panose="020F0502020204030204" pitchFamily="34" charset="0"/>
              </a:rPr>
              <a:t>tôi</a:t>
            </a:r>
            <a:r>
              <a:rPr lang="en-US" b="1">
                <a:solidFill>
                  <a:schemeClr val="accent1"/>
                </a:solidFill>
                <a:latin typeface="Calibri" panose="020F0502020204030204" pitchFamily="34" charset="0"/>
                <a:cs typeface="Calibri" panose="020F0502020204030204" pitchFamily="34" charset="0"/>
              </a:rPr>
              <a:t> </a:t>
            </a:r>
            <a:r>
              <a:rPr lang="en-US" b="1" err="1">
                <a:solidFill>
                  <a:schemeClr val="accent1"/>
                </a:solidFill>
                <a:latin typeface="Calibri" panose="020F0502020204030204" pitchFamily="34" charset="0"/>
                <a:cs typeface="Calibri" panose="020F0502020204030204" pitchFamily="34" charset="0"/>
              </a:rPr>
              <a:t>gồm</a:t>
            </a:r>
            <a:r>
              <a:rPr lang="en-US" b="1">
                <a:solidFill>
                  <a:schemeClr val="accent1"/>
                </a:solidFill>
                <a:latin typeface="Calibri" panose="020F0502020204030204" pitchFamily="34" charset="0"/>
                <a:cs typeface="Calibri" panose="020F0502020204030204" pitchFamily="34" charset="0"/>
              </a:rPr>
              <a:t> :</a:t>
            </a:r>
          </a:p>
          <a:p>
            <a:pPr marL="342900" lvl="0" indent="-342900">
              <a:buFontTx/>
              <a:buChar char="-"/>
            </a:pPr>
            <a:r>
              <a:rPr lang="en-US" err="1">
                <a:solidFill>
                  <a:schemeClr val="tx2">
                    <a:lumMod val="50000"/>
                  </a:schemeClr>
                </a:solidFill>
                <a:latin typeface="Calibri" panose="020F0502020204030204" pitchFamily="34" charset="0"/>
                <a:cs typeface="Calibri" panose="020F0502020204030204" pitchFamily="34" charset="0"/>
              </a:rPr>
              <a:t>Lê</a:t>
            </a:r>
            <a:r>
              <a:rPr lang="en-US">
                <a:solidFill>
                  <a:schemeClr val="tx2">
                    <a:lumMod val="50000"/>
                  </a:schemeClr>
                </a:solidFill>
                <a:latin typeface="Calibri" panose="020F0502020204030204" pitchFamily="34" charset="0"/>
                <a:cs typeface="Calibri" panose="020F0502020204030204" pitchFamily="34" charset="0"/>
              </a:rPr>
              <a:t> </a:t>
            </a:r>
            <a:r>
              <a:rPr lang="en-US" err="1">
                <a:solidFill>
                  <a:schemeClr val="tx2">
                    <a:lumMod val="50000"/>
                  </a:schemeClr>
                </a:solidFill>
                <a:latin typeface="Calibri" panose="020F0502020204030204" pitchFamily="34" charset="0"/>
                <a:cs typeface="Calibri" panose="020F0502020204030204" pitchFamily="34" charset="0"/>
              </a:rPr>
              <a:t>Ngọc</a:t>
            </a:r>
            <a:r>
              <a:rPr lang="en-US">
                <a:solidFill>
                  <a:schemeClr val="tx2">
                    <a:lumMod val="50000"/>
                  </a:schemeClr>
                </a:solidFill>
                <a:latin typeface="Calibri" panose="020F0502020204030204" pitchFamily="34" charset="0"/>
                <a:cs typeface="Calibri" panose="020F0502020204030204" pitchFamily="34" charset="0"/>
              </a:rPr>
              <a:t> Huy_PK01810</a:t>
            </a:r>
          </a:p>
          <a:p>
            <a:pPr marL="342900" lvl="0" indent="-342900">
              <a:buFontTx/>
              <a:buChar char="-"/>
            </a:pPr>
            <a:r>
              <a:rPr lang="en-US">
                <a:solidFill>
                  <a:schemeClr val="tx2">
                    <a:lumMod val="50000"/>
                  </a:schemeClr>
                </a:solidFill>
                <a:latin typeface="Calibri" panose="020F0502020204030204" pitchFamily="34" charset="0"/>
                <a:cs typeface="Calibri" panose="020F0502020204030204" pitchFamily="34" charset="0"/>
              </a:rPr>
              <a:t>Cao </a:t>
            </a:r>
            <a:r>
              <a:rPr lang="en-US" err="1">
                <a:solidFill>
                  <a:schemeClr val="tx2">
                    <a:lumMod val="50000"/>
                  </a:schemeClr>
                </a:solidFill>
                <a:latin typeface="Calibri" panose="020F0502020204030204" pitchFamily="34" charset="0"/>
                <a:cs typeface="Calibri" panose="020F0502020204030204" pitchFamily="34" charset="0"/>
              </a:rPr>
              <a:t>Quang</a:t>
            </a:r>
            <a:r>
              <a:rPr lang="en-US">
                <a:solidFill>
                  <a:schemeClr val="tx2">
                    <a:lumMod val="50000"/>
                  </a:schemeClr>
                </a:solidFill>
                <a:latin typeface="Calibri" panose="020F0502020204030204" pitchFamily="34" charset="0"/>
                <a:cs typeface="Calibri" panose="020F0502020204030204" pitchFamily="34" charset="0"/>
              </a:rPr>
              <a:t> </a:t>
            </a:r>
            <a:r>
              <a:rPr lang="en-US" err="1">
                <a:solidFill>
                  <a:schemeClr val="tx2">
                    <a:lumMod val="50000"/>
                  </a:schemeClr>
                </a:solidFill>
                <a:latin typeface="Calibri" panose="020F0502020204030204" pitchFamily="34" charset="0"/>
                <a:cs typeface="Calibri" panose="020F0502020204030204" pitchFamily="34" charset="0"/>
              </a:rPr>
              <a:t>Ngọc</a:t>
            </a:r>
            <a:r>
              <a:rPr lang="en-US">
                <a:solidFill>
                  <a:schemeClr val="tx2">
                    <a:lumMod val="50000"/>
                  </a:schemeClr>
                </a:solidFill>
                <a:latin typeface="Calibri" panose="020F0502020204030204" pitchFamily="34" charset="0"/>
                <a:cs typeface="Calibri" panose="020F0502020204030204" pitchFamily="34" charset="0"/>
              </a:rPr>
              <a:t> Bảo_PK01907</a:t>
            </a:r>
            <a:endParaRPr>
              <a:solidFill>
                <a:schemeClr val="tx2">
                  <a:lumMod val="50000"/>
                </a:schemeClr>
              </a:solidFill>
              <a:latin typeface="Calibri" panose="020F0502020204030204" pitchFamily="34" charset="0"/>
              <a:cs typeface="Calibri" panose="020F0502020204030204" pitchFamily="34" charset="0"/>
            </a:endParaRPr>
          </a:p>
        </p:txBody>
      </p:sp>
      <p:sp>
        <p:nvSpPr>
          <p:cNvPr id="220" name="Google Shape;220;p1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250" y="677675"/>
            <a:ext cx="1536300" cy="1536300"/>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Google Shape;273;p19"/>
          <p:cNvSpPr txBox="1">
            <a:spLocks noGrp="1"/>
          </p:cNvSpPr>
          <p:nvPr>
            <p:ph type="title"/>
          </p:nvPr>
        </p:nvSpPr>
        <p:spPr>
          <a:xfrm>
            <a:off x="779099" y="836000"/>
            <a:ext cx="8364901"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a:latin typeface="Calibri" panose="020F0502020204030204" pitchFamily="34" charset="0"/>
                <a:cs typeface="Calibri" panose="020F0502020204030204" pitchFamily="34" charset="0"/>
              </a:rPr>
              <a:t>B3: Viết chương trình và sự kiện</a:t>
            </a:r>
            <a:endParaRPr>
              <a:latin typeface="Calibri" panose="020F0502020204030204" pitchFamily="34" charset="0"/>
              <a:cs typeface="Calibri" panose="020F0502020204030204" pitchFamily="34" charset="0"/>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pic>
        <p:nvPicPr>
          <p:cNvPr id="3" name="Picture 2">
            <a:extLst>
              <a:ext uri="{FF2B5EF4-FFF2-40B4-BE49-F238E27FC236}">
                <a16:creationId xmlns:a16="http://schemas.microsoft.com/office/drawing/2014/main" id="{9192C309-5F1F-484D-9130-094AD8E9D7A0}"/>
              </a:ext>
            </a:extLst>
          </p:cNvPr>
          <p:cNvPicPr>
            <a:picLocks noChangeAspect="1"/>
          </p:cNvPicPr>
          <p:nvPr/>
        </p:nvPicPr>
        <p:blipFill>
          <a:blip r:embed="rId3"/>
          <a:stretch>
            <a:fillRect/>
          </a:stretch>
        </p:blipFill>
        <p:spPr>
          <a:xfrm>
            <a:off x="6612467" y="141590"/>
            <a:ext cx="2293944" cy="4860320"/>
          </a:xfrm>
          <a:prstGeom prst="rect">
            <a:avLst/>
          </a:prstGeom>
        </p:spPr>
      </p:pic>
      <p:sp>
        <p:nvSpPr>
          <p:cNvPr id="4" name="TextBox 3">
            <a:extLst>
              <a:ext uri="{FF2B5EF4-FFF2-40B4-BE49-F238E27FC236}">
                <a16:creationId xmlns:a16="http://schemas.microsoft.com/office/drawing/2014/main" id="{6A123BF8-C82D-4286-8FBA-FF49D21CB10F}"/>
              </a:ext>
            </a:extLst>
          </p:cNvPr>
          <p:cNvSpPr txBox="1"/>
          <p:nvPr/>
        </p:nvSpPr>
        <p:spPr>
          <a:xfrm>
            <a:off x="406566" y="1422281"/>
            <a:ext cx="6840901" cy="861774"/>
          </a:xfrm>
          <a:prstGeom prst="rect">
            <a:avLst/>
          </a:prstGeom>
          <a:noFill/>
        </p:spPr>
        <p:txBody>
          <a:bodyPr wrap="square" rtlCol="0">
            <a:spAutoFit/>
          </a:bodyPr>
          <a:lstStyle/>
          <a:p>
            <a:r>
              <a:rPr lang="vi-VN" sz="1800">
                <a:latin typeface="Calibri" panose="020F0502020204030204" pitchFamily="34" charset="0"/>
                <a:cs typeface="Calibri" panose="020F0502020204030204" pitchFamily="34" charset="0"/>
              </a:rPr>
              <a:t>A, Tạo </a:t>
            </a:r>
            <a:r>
              <a:rPr lang="vi-VN" sz="1800" i="0">
                <a:solidFill>
                  <a:srgbClr val="1B1B1B"/>
                </a:solidFill>
                <a:effectLst/>
                <a:latin typeface="Calibri" panose="020F0502020204030204" pitchFamily="34" charset="0"/>
                <a:cs typeface="Calibri" panose="020F0502020204030204" pitchFamily="34" charset="0"/>
              </a:rPr>
              <a:t>Permission và xin quyền ghi âm trên thiết bị. </a:t>
            </a:r>
          </a:p>
          <a:p>
            <a:endParaRPr lang="vi-VN" sz="1800" i="0">
              <a:solidFill>
                <a:srgbClr val="1B1B1B"/>
              </a:solidFill>
              <a:effectLst/>
              <a:latin typeface="Calibri" panose="020F0502020204030204" pitchFamily="34" charset="0"/>
              <a:cs typeface="Calibri" panose="020F0502020204030204" pitchFamily="34" charset="0"/>
            </a:endParaRPr>
          </a:p>
          <a:p>
            <a:endParaRPr lang="vi-VN"/>
          </a:p>
        </p:txBody>
      </p:sp>
      <p:sp>
        <p:nvSpPr>
          <p:cNvPr id="32" name="TextBox 31">
            <a:extLst>
              <a:ext uri="{FF2B5EF4-FFF2-40B4-BE49-F238E27FC236}">
                <a16:creationId xmlns:a16="http://schemas.microsoft.com/office/drawing/2014/main" id="{6039F68C-1899-4393-982D-6C59D3109617}"/>
              </a:ext>
            </a:extLst>
          </p:cNvPr>
          <p:cNvSpPr txBox="1"/>
          <p:nvPr/>
        </p:nvSpPr>
        <p:spPr>
          <a:xfrm>
            <a:off x="392998" y="2115680"/>
            <a:ext cx="4851235" cy="954107"/>
          </a:xfrm>
          <a:prstGeom prst="rect">
            <a:avLst/>
          </a:prstGeom>
          <a:noFill/>
        </p:spPr>
        <p:txBody>
          <a:bodyPr wrap="square">
            <a:spAutoFit/>
          </a:bodyPr>
          <a:lstStyle/>
          <a:p>
            <a:pPr marL="285750" indent="-285750">
              <a:buFont typeface="Arial" panose="020B0604020202020204" pitchFamily="34" charset="0"/>
              <a:buChar char="•"/>
            </a:pPr>
            <a:r>
              <a:rPr lang="vi-VN" b="1">
                <a:latin typeface="Calibri" panose="020F0502020204030204" pitchFamily="34" charset="0"/>
                <a:cs typeface="Calibri" panose="020F0502020204030204" pitchFamily="34" charset="0"/>
              </a:rPr>
              <a:t>Permission là gì</a:t>
            </a:r>
            <a:r>
              <a:rPr lang="vi-VN">
                <a:latin typeface="Calibri" panose="020F0502020204030204" pitchFamily="34" charset="0"/>
                <a:cs typeface="Calibri" panose="020F0502020204030204" pitchFamily="34" charset="0"/>
              </a:rPr>
              <a:t>: Khi một ứng dụng nào đó cần truy cập đến một tính năng đặc biệt trên thiết bị Android của bạn, nó đang hỏi hệ điều hành có cho phép xài hay không, và quyền truy cập đó chính là Permission</a:t>
            </a:r>
          </a:p>
        </p:txBody>
      </p:sp>
      <p:sp>
        <p:nvSpPr>
          <p:cNvPr id="34" name="TextBox 33">
            <a:extLst>
              <a:ext uri="{FF2B5EF4-FFF2-40B4-BE49-F238E27FC236}">
                <a16:creationId xmlns:a16="http://schemas.microsoft.com/office/drawing/2014/main" id="{EA7B535B-F15E-4E63-B5DB-0BD0EC6D0FFA}"/>
              </a:ext>
            </a:extLst>
          </p:cNvPr>
          <p:cNvSpPr txBox="1"/>
          <p:nvPr/>
        </p:nvSpPr>
        <p:spPr>
          <a:xfrm>
            <a:off x="392239" y="3286106"/>
            <a:ext cx="4851235" cy="738664"/>
          </a:xfrm>
          <a:prstGeom prst="rect">
            <a:avLst/>
          </a:prstGeom>
          <a:noFill/>
        </p:spPr>
        <p:txBody>
          <a:bodyPr wrap="square">
            <a:spAutoFit/>
          </a:bodyPr>
          <a:lstStyle/>
          <a:p>
            <a:pPr marL="285750" indent="-285750">
              <a:buFont typeface="Arial" panose="020B0604020202020204" pitchFamily="34" charset="0"/>
              <a:buChar char="•"/>
            </a:pPr>
            <a:r>
              <a:rPr lang="vi-VN" b="1">
                <a:latin typeface="Calibri" panose="020F0502020204030204" pitchFamily="34" charset="0"/>
                <a:cs typeface="Calibri" panose="020F0502020204030204" pitchFamily="34" charset="0"/>
              </a:rPr>
              <a:t>Quyền phê duyệt: </a:t>
            </a:r>
            <a:r>
              <a:rPr lang="vi-VN" b="0" i="0">
                <a:solidFill>
                  <a:srgbClr val="1B1B1B"/>
                </a:solidFill>
                <a:effectLst/>
                <a:latin typeface="Calibri" panose="020F0502020204030204" pitchFamily="34" charset="0"/>
                <a:cs typeface="Calibri" panose="020F0502020204030204" pitchFamily="34" charset="0"/>
              </a:rPr>
              <a:t>Ứng dụng phải công khai các quyền (permission) cái mà nó yêu cầu bằng thẻ &lt;uses-permission&gt; trong file manifest</a:t>
            </a:r>
            <a:endParaRPr lang="vi-VN">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2358F67-701E-4EB5-8C21-C445BDD5E7D4}"/>
              </a:ext>
            </a:extLst>
          </p:cNvPr>
          <p:cNvPicPr>
            <a:picLocks noChangeAspect="1"/>
          </p:cNvPicPr>
          <p:nvPr/>
        </p:nvPicPr>
        <p:blipFill rotWithShape="1">
          <a:blip r:embed="rId4"/>
          <a:srcRect r="31919"/>
          <a:stretch/>
        </p:blipFill>
        <p:spPr>
          <a:xfrm>
            <a:off x="5992716" y="1343338"/>
            <a:ext cx="3066617" cy="3429000"/>
          </a:xfrm>
          <a:prstGeom prst="rect">
            <a:avLst/>
          </a:prstGeom>
        </p:spPr>
      </p:pic>
      <p:sp>
        <p:nvSpPr>
          <p:cNvPr id="6" name="Rectangle 5">
            <a:extLst>
              <a:ext uri="{FF2B5EF4-FFF2-40B4-BE49-F238E27FC236}">
                <a16:creationId xmlns:a16="http://schemas.microsoft.com/office/drawing/2014/main" id="{B8A5E018-333A-4ADC-800A-C678BCA9D8F9}"/>
              </a:ext>
            </a:extLst>
          </p:cNvPr>
          <p:cNvSpPr/>
          <p:nvPr/>
        </p:nvSpPr>
        <p:spPr>
          <a:xfrm>
            <a:off x="6434667" y="2405424"/>
            <a:ext cx="1625600" cy="25310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pic>
        <p:nvPicPr>
          <p:cNvPr id="8" name="Picture 7">
            <a:extLst>
              <a:ext uri="{FF2B5EF4-FFF2-40B4-BE49-F238E27FC236}">
                <a16:creationId xmlns:a16="http://schemas.microsoft.com/office/drawing/2014/main" id="{FE7BFAB8-1527-4897-A24F-49BDA60D3541}"/>
              </a:ext>
            </a:extLst>
          </p:cNvPr>
          <p:cNvPicPr>
            <a:picLocks noChangeAspect="1"/>
          </p:cNvPicPr>
          <p:nvPr/>
        </p:nvPicPr>
        <p:blipFill rotWithShape="1">
          <a:blip r:embed="rId5"/>
          <a:srcRect r="11225"/>
          <a:stretch/>
        </p:blipFill>
        <p:spPr>
          <a:xfrm>
            <a:off x="5662041" y="1343364"/>
            <a:ext cx="3481959" cy="3428974"/>
          </a:xfrm>
          <a:prstGeom prst="rect">
            <a:avLst/>
          </a:prstGeom>
        </p:spPr>
      </p:pic>
    </p:spTree>
    <p:extLst>
      <p:ext uri="{BB962C8B-B14F-4D97-AF65-F5344CB8AC3E}">
        <p14:creationId xmlns:p14="http://schemas.microsoft.com/office/powerpoint/2010/main" val="238894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75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225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2750"/>
                            </p:stCondLst>
                            <p:childTnLst>
                              <p:par>
                                <p:cTn id="34" presetID="10" presetClass="exit" presetSubtype="0" fill="hold" nodeType="afterEffect">
                                  <p:stCondLst>
                                    <p:cond delay="250"/>
                                  </p:stCondLst>
                                  <p:childTnLst>
                                    <p:animEffect transition="out" filter="fade">
                                      <p:cBhvr>
                                        <p:cTn id="35" dur="750"/>
                                        <p:tgtEl>
                                          <p:spTgt spid="5"/>
                                        </p:tgtEl>
                                      </p:cBhvr>
                                    </p:animEffect>
                                    <p:set>
                                      <p:cBhvr>
                                        <p:cTn id="36" dur="1" fill="hold">
                                          <p:stCondLst>
                                            <p:cond delay="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P spid="34"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Google Shape;273;p19"/>
          <p:cNvSpPr txBox="1">
            <a:spLocks noGrp="1"/>
          </p:cNvSpPr>
          <p:nvPr>
            <p:ph type="title"/>
          </p:nvPr>
        </p:nvSpPr>
        <p:spPr>
          <a:xfrm>
            <a:off x="779099" y="167134"/>
            <a:ext cx="8364901"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a:latin typeface="Calibri" panose="020F0502020204030204" pitchFamily="34" charset="0"/>
                <a:cs typeface="Calibri" panose="020F0502020204030204" pitchFamily="34" charset="0"/>
              </a:rPr>
              <a:t>B3: Viết chương trình và sự kiện</a:t>
            </a:r>
            <a:endParaRPr>
              <a:latin typeface="Calibri" panose="020F0502020204030204" pitchFamily="34" charset="0"/>
              <a:cs typeface="Calibri" panose="020F0502020204030204" pitchFamily="34" charset="0"/>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 name="TextBox 3">
            <a:extLst>
              <a:ext uri="{FF2B5EF4-FFF2-40B4-BE49-F238E27FC236}">
                <a16:creationId xmlns:a16="http://schemas.microsoft.com/office/drawing/2014/main" id="{6A123BF8-C82D-4286-8FBA-FF49D21CB10F}"/>
              </a:ext>
            </a:extLst>
          </p:cNvPr>
          <p:cNvSpPr txBox="1"/>
          <p:nvPr/>
        </p:nvSpPr>
        <p:spPr>
          <a:xfrm>
            <a:off x="779099" y="563434"/>
            <a:ext cx="6840901" cy="861774"/>
          </a:xfrm>
          <a:prstGeom prst="rect">
            <a:avLst/>
          </a:prstGeom>
          <a:noFill/>
        </p:spPr>
        <p:txBody>
          <a:bodyPr wrap="square" rtlCol="0">
            <a:spAutoFit/>
          </a:bodyPr>
          <a:lstStyle/>
          <a:p>
            <a:r>
              <a:rPr lang="vi-VN" sz="1800">
                <a:latin typeface="Calibri" panose="020F0502020204030204" pitchFamily="34" charset="0"/>
                <a:cs typeface="Calibri" panose="020F0502020204030204" pitchFamily="34" charset="0"/>
              </a:rPr>
              <a:t>A, Tạo </a:t>
            </a:r>
            <a:r>
              <a:rPr lang="vi-VN" sz="1800" i="0">
                <a:solidFill>
                  <a:srgbClr val="1B1B1B"/>
                </a:solidFill>
                <a:effectLst/>
                <a:latin typeface="Calibri" panose="020F0502020204030204" pitchFamily="34" charset="0"/>
                <a:cs typeface="Calibri" panose="020F0502020204030204" pitchFamily="34" charset="0"/>
              </a:rPr>
              <a:t>Permission và xin quyền ghi âm trên thiết bị. </a:t>
            </a:r>
          </a:p>
          <a:p>
            <a:endParaRPr lang="vi-VN" sz="1800" i="0">
              <a:solidFill>
                <a:srgbClr val="1B1B1B"/>
              </a:solidFill>
              <a:effectLst/>
              <a:latin typeface="Calibri" panose="020F0502020204030204" pitchFamily="34" charset="0"/>
              <a:cs typeface="Calibri" panose="020F0502020204030204" pitchFamily="34" charset="0"/>
            </a:endParaRPr>
          </a:p>
          <a:p>
            <a:endParaRPr lang="vi-VN"/>
          </a:p>
        </p:txBody>
      </p:sp>
      <p:pic>
        <p:nvPicPr>
          <p:cNvPr id="7" name="Picture 6">
            <a:extLst>
              <a:ext uri="{FF2B5EF4-FFF2-40B4-BE49-F238E27FC236}">
                <a16:creationId xmlns:a16="http://schemas.microsoft.com/office/drawing/2014/main" id="{08BB9768-C95A-4F96-9F1C-2AE1D091141F}"/>
              </a:ext>
            </a:extLst>
          </p:cNvPr>
          <p:cNvPicPr>
            <a:picLocks noChangeAspect="1"/>
          </p:cNvPicPr>
          <p:nvPr/>
        </p:nvPicPr>
        <p:blipFill>
          <a:blip r:embed="rId3"/>
          <a:stretch>
            <a:fillRect/>
          </a:stretch>
        </p:blipFill>
        <p:spPr>
          <a:xfrm>
            <a:off x="994518" y="1007789"/>
            <a:ext cx="7154964" cy="4109526"/>
          </a:xfrm>
          <a:prstGeom prst="rect">
            <a:avLst/>
          </a:prstGeom>
        </p:spPr>
      </p:pic>
      <p:sp>
        <p:nvSpPr>
          <p:cNvPr id="9" name="Rectangle 8">
            <a:extLst>
              <a:ext uri="{FF2B5EF4-FFF2-40B4-BE49-F238E27FC236}">
                <a16:creationId xmlns:a16="http://schemas.microsoft.com/office/drawing/2014/main" id="{94DB1ED5-F1D4-431C-B786-A7AF56C04879}"/>
              </a:ext>
            </a:extLst>
          </p:cNvPr>
          <p:cNvSpPr/>
          <p:nvPr/>
        </p:nvSpPr>
        <p:spPr>
          <a:xfrm>
            <a:off x="-364067" y="563434"/>
            <a:ext cx="1075267" cy="935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5275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Google Shape;273;p19"/>
          <p:cNvSpPr txBox="1">
            <a:spLocks noGrp="1"/>
          </p:cNvSpPr>
          <p:nvPr>
            <p:ph type="title"/>
          </p:nvPr>
        </p:nvSpPr>
        <p:spPr>
          <a:xfrm>
            <a:off x="779099" y="167134"/>
            <a:ext cx="8364901"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a:latin typeface="Calibri" panose="020F0502020204030204" pitchFamily="34" charset="0"/>
                <a:cs typeface="Calibri" panose="020F0502020204030204" pitchFamily="34" charset="0"/>
              </a:rPr>
              <a:t>B3: Viết chương trình và sự kiện</a:t>
            </a:r>
            <a:endParaRPr>
              <a:latin typeface="Calibri" panose="020F0502020204030204" pitchFamily="34" charset="0"/>
              <a:cs typeface="Calibri" panose="020F0502020204030204" pitchFamily="34" charset="0"/>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 name="TextBox 3">
            <a:extLst>
              <a:ext uri="{FF2B5EF4-FFF2-40B4-BE49-F238E27FC236}">
                <a16:creationId xmlns:a16="http://schemas.microsoft.com/office/drawing/2014/main" id="{6A123BF8-C82D-4286-8FBA-FF49D21CB10F}"/>
              </a:ext>
            </a:extLst>
          </p:cNvPr>
          <p:cNvSpPr txBox="1"/>
          <p:nvPr/>
        </p:nvSpPr>
        <p:spPr>
          <a:xfrm>
            <a:off x="779099" y="563434"/>
            <a:ext cx="6840901" cy="861774"/>
          </a:xfrm>
          <a:prstGeom prst="rect">
            <a:avLst/>
          </a:prstGeom>
          <a:noFill/>
        </p:spPr>
        <p:txBody>
          <a:bodyPr wrap="square" rtlCol="0">
            <a:spAutoFit/>
          </a:bodyPr>
          <a:lstStyle/>
          <a:p>
            <a:r>
              <a:rPr lang="vi-VN" sz="1800">
                <a:latin typeface="Calibri" panose="020F0502020204030204" pitchFamily="34" charset="0"/>
                <a:cs typeface="Calibri" panose="020F0502020204030204" pitchFamily="34" charset="0"/>
              </a:rPr>
              <a:t>A, Tạo </a:t>
            </a:r>
            <a:r>
              <a:rPr lang="vi-VN" sz="1800" i="0">
                <a:solidFill>
                  <a:srgbClr val="1B1B1B"/>
                </a:solidFill>
                <a:effectLst/>
                <a:latin typeface="Calibri" panose="020F0502020204030204" pitchFamily="34" charset="0"/>
                <a:cs typeface="Calibri" panose="020F0502020204030204" pitchFamily="34" charset="0"/>
              </a:rPr>
              <a:t>Permission và xin quyền ghi âm trên thiết bị. </a:t>
            </a:r>
          </a:p>
          <a:p>
            <a:endParaRPr lang="vi-VN" sz="1800" i="0">
              <a:solidFill>
                <a:srgbClr val="1B1B1B"/>
              </a:solidFill>
              <a:effectLst/>
              <a:latin typeface="Calibri" panose="020F0502020204030204" pitchFamily="34" charset="0"/>
              <a:cs typeface="Calibri" panose="020F0502020204030204" pitchFamily="34" charset="0"/>
            </a:endParaRPr>
          </a:p>
          <a:p>
            <a:endParaRPr lang="vi-VN"/>
          </a:p>
        </p:txBody>
      </p:sp>
      <p:sp>
        <p:nvSpPr>
          <p:cNvPr id="9" name="Rectangle 8">
            <a:extLst>
              <a:ext uri="{FF2B5EF4-FFF2-40B4-BE49-F238E27FC236}">
                <a16:creationId xmlns:a16="http://schemas.microsoft.com/office/drawing/2014/main" id="{94DB1ED5-F1D4-431C-B786-A7AF56C04879}"/>
              </a:ext>
            </a:extLst>
          </p:cNvPr>
          <p:cNvSpPr/>
          <p:nvPr/>
        </p:nvSpPr>
        <p:spPr>
          <a:xfrm>
            <a:off x="-364067" y="563434"/>
            <a:ext cx="1075267" cy="935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08BB9768-C95A-4F96-9F1C-2AE1D091141F}"/>
              </a:ext>
            </a:extLst>
          </p:cNvPr>
          <p:cNvPicPr>
            <a:picLocks noChangeAspect="1"/>
          </p:cNvPicPr>
          <p:nvPr/>
        </p:nvPicPr>
        <p:blipFill>
          <a:blip r:embed="rId5"/>
          <a:stretch>
            <a:fillRect/>
          </a:stretch>
        </p:blipFill>
        <p:spPr>
          <a:xfrm>
            <a:off x="0" y="986883"/>
            <a:ext cx="6580143" cy="4109526"/>
          </a:xfrm>
          <a:prstGeom prst="rect">
            <a:avLst/>
          </a:prstGeom>
        </p:spPr>
      </p:pic>
      <p:pic>
        <p:nvPicPr>
          <p:cNvPr id="11" name="Picture 10">
            <a:extLst>
              <a:ext uri="{FF2B5EF4-FFF2-40B4-BE49-F238E27FC236}">
                <a16:creationId xmlns:a16="http://schemas.microsoft.com/office/drawing/2014/main" id="{756E4791-A185-412F-AF89-FFF13871D33B}"/>
              </a:ext>
            </a:extLst>
          </p:cNvPr>
          <p:cNvPicPr>
            <a:picLocks noChangeAspect="1"/>
          </p:cNvPicPr>
          <p:nvPr/>
        </p:nvPicPr>
        <p:blipFill>
          <a:blip r:embed="rId6"/>
          <a:stretch>
            <a:fillRect/>
          </a:stretch>
        </p:blipFill>
        <p:spPr>
          <a:xfrm>
            <a:off x="6661094" y="219078"/>
            <a:ext cx="2245317" cy="4757288"/>
          </a:xfrm>
          <a:prstGeom prst="rect">
            <a:avLst/>
          </a:prstGeom>
        </p:spPr>
      </p:pic>
      <p:pic>
        <p:nvPicPr>
          <p:cNvPr id="3" name="D60FF0F2">
            <a:hlinkClick r:id="" action="ppaction://media"/>
            <a:extLst>
              <a:ext uri="{FF2B5EF4-FFF2-40B4-BE49-F238E27FC236}">
                <a16:creationId xmlns:a16="http://schemas.microsoft.com/office/drawing/2014/main" id="{380982ED-6930-410A-B693-28D8A765F257}"/>
              </a:ext>
            </a:extLst>
          </p:cNvPr>
          <p:cNvPicPr>
            <a:picLocks noChangeAspect="1"/>
          </p:cNvPicPr>
          <p:nvPr>
            <a:videoFile r:link="rId1"/>
            <p:extLst>
              <p:ext uri="{DAA4B4D4-6D71-4841-9C94-3DE7FCFB9230}">
                <p14:media xmlns:p14="http://schemas.microsoft.com/office/powerpoint/2010/main" r:embed="rId2">
                  <p14:trim end="1051.2"/>
                </p14:media>
              </p:ext>
            </p:extLst>
          </p:nvPr>
        </p:nvPicPr>
        <p:blipFill>
          <a:blip r:embed="rId7"/>
          <a:stretch>
            <a:fillRect/>
          </a:stretch>
        </p:blipFill>
        <p:spPr>
          <a:xfrm>
            <a:off x="6768123" y="365283"/>
            <a:ext cx="2024185" cy="4448994"/>
          </a:xfrm>
          <a:prstGeom prst="rect">
            <a:avLst/>
          </a:prstGeom>
        </p:spPr>
      </p:pic>
    </p:spTree>
    <p:extLst>
      <p:ext uri="{BB962C8B-B14F-4D97-AF65-F5344CB8AC3E}">
        <p14:creationId xmlns:p14="http://schemas.microsoft.com/office/powerpoint/2010/main" val="127797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Google Shape;273;p19"/>
          <p:cNvSpPr txBox="1">
            <a:spLocks noGrp="1"/>
          </p:cNvSpPr>
          <p:nvPr>
            <p:ph type="title"/>
          </p:nvPr>
        </p:nvSpPr>
        <p:spPr>
          <a:xfrm>
            <a:off x="779099" y="167134"/>
            <a:ext cx="8364901"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a:latin typeface="Calibri" panose="020F0502020204030204" pitchFamily="34" charset="0"/>
                <a:cs typeface="Calibri" panose="020F0502020204030204" pitchFamily="34" charset="0"/>
              </a:rPr>
              <a:t>B3: Viết chương trình và sự kiện</a:t>
            </a:r>
            <a:endParaRPr>
              <a:latin typeface="Calibri" panose="020F0502020204030204" pitchFamily="34" charset="0"/>
              <a:cs typeface="Calibri" panose="020F0502020204030204" pitchFamily="34" charset="0"/>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 name="TextBox 3">
            <a:extLst>
              <a:ext uri="{FF2B5EF4-FFF2-40B4-BE49-F238E27FC236}">
                <a16:creationId xmlns:a16="http://schemas.microsoft.com/office/drawing/2014/main" id="{6A123BF8-C82D-4286-8FBA-FF49D21CB10F}"/>
              </a:ext>
            </a:extLst>
          </p:cNvPr>
          <p:cNvSpPr txBox="1"/>
          <p:nvPr/>
        </p:nvSpPr>
        <p:spPr>
          <a:xfrm>
            <a:off x="779099" y="563434"/>
            <a:ext cx="6840901" cy="861774"/>
          </a:xfrm>
          <a:prstGeom prst="rect">
            <a:avLst/>
          </a:prstGeom>
          <a:noFill/>
        </p:spPr>
        <p:txBody>
          <a:bodyPr wrap="square" rtlCol="0">
            <a:spAutoFit/>
          </a:bodyPr>
          <a:lstStyle/>
          <a:p>
            <a:r>
              <a:rPr lang="vi-VN" sz="1800">
                <a:latin typeface="Calibri" panose="020F0502020204030204" pitchFamily="34" charset="0"/>
                <a:cs typeface="Calibri" panose="020F0502020204030204" pitchFamily="34" charset="0"/>
              </a:rPr>
              <a:t>B, Khai báo kiểu và ánh xạ.</a:t>
            </a:r>
            <a:endParaRPr lang="vi-VN" sz="1800" i="0">
              <a:solidFill>
                <a:srgbClr val="1B1B1B"/>
              </a:solidFill>
              <a:effectLst/>
              <a:latin typeface="Calibri" panose="020F0502020204030204" pitchFamily="34" charset="0"/>
              <a:cs typeface="Calibri" panose="020F0502020204030204" pitchFamily="34" charset="0"/>
            </a:endParaRPr>
          </a:p>
          <a:p>
            <a:endParaRPr lang="vi-VN" sz="1800" i="0">
              <a:solidFill>
                <a:srgbClr val="1B1B1B"/>
              </a:solidFill>
              <a:effectLst/>
              <a:latin typeface="Calibri" panose="020F0502020204030204" pitchFamily="34" charset="0"/>
              <a:cs typeface="Calibri" panose="020F0502020204030204" pitchFamily="34" charset="0"/>
            </a:endParaRPr>
          </a:p>
          <a:p>
            <a:endParaRPr lang="vi-VN"/>
          </a:p>
        </p:txBody>
      </p:sp>
      <p:sp>
        <p:nvSpPr>
          <p:cNvPr id="9" name="Rectangle 8">
            <a:extLst>
              <a:ext uri="{FF2B5EF4-FFF2-40B4-BE49-F238E27FC236}">
                <a16:creationId xmlns:a16="http://schemas.microsoft.com/office/drawing/2014/main" id="{94DB1ED5-F1D4-431C-B786-A7AF56C04879}"/>
              </a:ext>
            </a:extLst>
          </p:cNvPr>
          <p:cNvSpPr/>
          <p:nvPr/>
        </p:nvSpPr>
        <p:spPr>
          <a:xfrm>
            <a:off x="-364067" y="563434"/>
            <a:ext cx="1075267" cy="935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a:extLst>
              <a:ext uri="{FF2B5EF4-FFF2-40B4-BE49-F238E27FC236}">
                <a16:creationId xmlns:a16="http://schemas.microsoft.com/office/drawing/2014/main" id="{5430D1EF-4179-42F4-8B91-9C3D3FFC271D}"/>
              </a:ext>
            </a:extLst>
          </p:cNvPr>
          <p:cNvPicPr>
            <a:picLocks noChangeAspect="1"/>
          </p:cNvPicPr>
          <p:nvPr/>
        </p:nvPicPr>
        <p:blipFill rotWithShape="1">
          <a:blip r:embed="rId3"/>
          <a:srcRect t="6952"/>
          <a:stretch/>
        </p:blipFill>
        <p:spPr>
          <a:xfrm>
            <a:off x="1149689" y="1150917"/>
            <a:ext cx="6840901" cy="1290796"/>
          </a:xfrm>
          <a:prstGeom prst="rect">
            <a:avLst/>
          </a:prstGeom>
        </p:spPr>
      </p:pic>
      <p:pic>
        <p:nvPicPr>
          <p:cNvPr id="12" name="Picture 11">
            <a:extLst>
              <a:ext uri="{FF2B5EF4-FFF2-40B4-BE49-F238E27FC236}">
                <a16:creationId xmlns:a16="http://schemas.microsoft.com/office/drawing/2014/main" id="{BBEF8AEB-D33E-44B2-8EE0-E33E82057D59}"/>
              </a:ext>
            </a:extLst>
          </p:cNvPr>
          <p:cNvPicPr>
            <a:picLocks noChangeAspect="1"/>
          </p:cNvPicPr>
          <p:nvPr/>
        </p:nvPicPr>
        <p:blipFill>
          <a:blip r:embed="rId4"/>
          <a:stretch>
            <a:fillRect/>
          </a:stretch>
        </p:blipFill>
        <p:spPr>
          <a:xfrm>
            <a:off x="1924509" y="2238600"/>
            <a:ext cx="5291260" cy="2737766"/>
          </a:xfrm>
          <a:prstGeom prst="rect">
            <a:avLst/>
          </a:prstGeom>
        </p:spPr>
      </p:pic>
    </p:spTree>
    <p:extLst>
      <p:ext uri="{BB962C8B-B14F-4D97-AF65-F5344CB8AC3E}">
        <p14:creationId xmlns:p14="http://schemas.microsoft.com/office/powerpoint/2010/main" val="221242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Google Shape;273;p19"/>
          <p:cNvSpPr txBox="1">
            <a:spLocks noGrp="1"/>
          </p:cNvSpPr>
          <p:nvPr>
            <p:ph type="title"/>
          </p:nvPr>
        </p:nvSpPr>
        <p:spPr>
          <a:xfrm>
            <a:off x="779099" y="167134"/>
            <a:ext cx="8364901"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a:latin typeface="Calibri" panose="020F0502020204030204" pitchFamily="34" charset="0"/>
                <a:cs typeface="Calibri" panose="020F0502020204030204" pitchFamily="34" charset="0"/>
              </a:rPr>
              <a:t>B3: Viết chương trình và sự kiện</a:t>
            </a:r>
            <a:endParaRPr>
              <a:latin typeface="Calibri" panose="020F0502020204030204" pitchFamily="34" charset="0"/>
              <a:cs typeface="Calibri" panose="020F0502020204030204" pitchFamily="34" charset="0"/>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 name="TextBox 3">
            <a:extLst>
              <a:ext uri="{FF2B5EF4-FFF2-40B4-BE49-F238E27FC236}">
                <a16:creationId xmlns:a16="http://schemas.microsoft.com/office/drawing/2014/main" id="{6A123BF8-C82D-4286-8FBA-FF49D21CB10F}"/>
              </a:ext>
            </a:extLst>
          </p:cNvPr>
          <p:cNvSpPr txBox="1"/>
          <p:nvPr/>
        </p:nvSpPr>
        <p:spPr>
          <a:xfrm>
            <a:off x="779099" y="563434"/>
            <a:ext cx="6840901" cy="861774"/>
          </a:xfrm>
          <a:prstGeom prst="rect">
            <a:avLst/>
          </a:prstGeom>
          <a:noFill/>
        </p:spPr>
        <p:txBody>
          <a:bodyPr wrap="square" rtlCol="0">
            <a:spAutoFit/>
          </a:bodyPr>
          <a:lstStyle/>
          <a:p>
            <a:r>
              <a:rPr lang="vi-VN" sz="1800">
                <a:latin typeface="Calibri" panose="020F0502020204030204" pitchFamily="34" charset="0"/>
                <a:cs typeface="Calibri" panose="020F0502020204030204" pitchFamily="34" charset="0"/>
              </a:rPr>
              <a:t>C, Chức năng xóa nội dung</a:t>
            </a:r>
            <a:endParaRPr lang="vi-VN" sz="1800" i="0">
              <a:solidFill>
                <a:srgbClr val="1B1B1B"/>
              </a:solidFill>
              <a:effectLst/>
              <a:latin typeface="Calibri" panose="020F0502020204030204" pitchFamily="34" charset="0"/>
              <a:cs typeface="Calibri" panose="020F0502020204030204" pitchFamily="34" charset="0"/>
            </a:endParaRPr>
          </a:p>
          <a:p>
            <a:endParaRPr lang="vi-VN" sz="1800" i="0">
              <a:solidFill>
                <a:srgbClr val="1B1B1B"/>
              </a:solidFill>
              <a:effectLst/>
              <a:latin typeface="Calibri" panose="020F0502020204030204" pitchFamily="34" charset="0"/>
              <a:cs typeface="Calibri" panose="020F0502020204030204" pitchFamily="34" charset="0"/>
            </a:endParaRPr>
          </a:p>
          <a:p>
            <a:endParaRPr lang="vi-VN"/>
          </a:p>
        </p:txBody>
      </p:sp>
      <p:sp>
        <p:nvSpPr>
          <p:cNvPr id="9" name="Rectangle 8">
            <a:extLst>
              <a:ext uri="{FF2B5EF4-FFF2-40B4-BE49-F238E27FC236}">
                <a16:creationId xmlns:a16="http://schemas.microsoft.com/office/drawing/2014/main" id="{94DB1ED5-F1D4-431C-B786-A7AF56C04879}"/>
              </a:ext>
            </a:extLst>
          </p:cNvPr>
          <p:cNvSpPr/>
          <p:nvPr/>
        </p:nvSpPr>
        <p:spPr>
          <a:xfrm>
            <a:off x="-364067" y="563434"/>
            <a:ext cx="1075267" cy="935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CAC6F9E2-9923-43C8-A301-80ED6D1F474C}"/>
              </a:ext>
            </a:extLst>
          </p:cNvPr>
          <p:cNvPicPr>
            <a:picLocks noChangeAspect="1"/>
          </p:cNvPicPr>
          <p:nvPr/>
        </p:nvPicPr>
        <p:blipFill>
          <a:blip r:embed="rId5"/>
          <a:stretch>
            <a:fillRect/>
          </a:stretch>
        </p:blipFill>
        <p:spPr>
          <a:xfrm>
            <a:off x="779098" y="1498600"/>
            <a:ext cx="5661147" cy="2556933"/>
          </a:xfrm>
          <a:prstGeom prst="rect">
            <a:avLst/>
          </a:prstGeom>
        </p:spPr>
      </p:pic>
      <p:pic>
        <p:nvPicPr>
          <p:cNvPr id="17" name="Picture 16">
            <a:extLst>
              <a:ext uri="{FF2B5EF4-FFF2-40B4-BE49-F238E27FC236}">
                <a16:creationId xmlns:a16="http://schemas.microsoft.com/office/drawing/2014/main" id="{67EEE881-CD9C-42BD-9D9A-04A1E4EC1B0C}"/>
              </a:ext>
            </a:extLst>
          </p:cNvPr>
          <p:cNvPicPr>
            <a:picLocks noChangeAspect="1"/>
          </p:cNvPicPr>
          <p:nvPr/>
        </p:nvPicPr>
        <p:blipFill>
          <a:blip r:embed="rId6"/>
          <a:stretch>
            <a:fillRect/>
          </a:stretch>
        </p:blipFill>
        <p:spPr>
          <a:xfrm>
            <a:off x="6661094" y="219078"/>
            <a:ext cx="2245317" cy="4757288"/>
          </a:xfrm>
          <a:prstGeom prst="rect">
            <a:avLst/>
          </a:prstGeom>
        </p:spPr>
      </p:pic>
      <p:sp>
        <p:nvSpPr>
          <p:cNvPr id="23" name="Rectangle 22">
            <a:extLst>
              <a:ext uri="{FF2B5EF4-FFF2-40B4-BE49-F238E27FC236}">
                <a16:creationId xmlns:a16="http://schemas.microsoft.com/office/drawing/2014/main" id="{9238A206-D85E-4D6F-818F-2CE419027AF8}"/>
              </a:ext>
            </a:extLst>
          </p:cNvPr>
          <p:cNvSpPr/>
          <p:nvPr/>
        </p:nvSpPr>
        <p:spPr>
          <a:xfrm>
            <a:off x="6794499" y="377041"/>
            <a:ext cx="1971915" cy="431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D7D389A1">
            <a:hlinkClick r:id="" action="ppaction://media"/>
            <a:extLst>
              <a:ext uri="{FF2B5EF4-FFF2-40B4-BE49-F238E27FC236}">
                <a16:creationId xmlns:a16="http://schemas.microsoft.com/office/drawing/2014/main" id="{10EBD1C0-C35A-418D-AE04-52D34C5DA11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793709" y="356172"/>
            <a:ext cx="1972705" cy="4419600"/>
          </a:xfrm>
          <a:prstGeom prst="rect">
            <a:avLst/>
          </a:prstGeom>
        </p:spPr>
      </p:pic>
      <p:sp>
        <p:nvSpPr>
          <p:cNvPr id="7" name="Rectangle 6">
            <a:extLst>
              <a:ext uri="{FF2B5EF4-FFF2-40B4-BE49-F238E27FC236}">
                <a16:creationId xmlns:a16="http://schemas.microsoft.com/office/drawing/2014/main" id="{F6CBF7EE-93A0-4266-92F1-8A914D6FBBCE}"/>
              </a:ext>
            </a:extLst>
          </p:cNvPr>
          <p:cNvSpPr/>
          <p:nvPr/>
        </p:nvSpPr>
        <p:spPr>
          <a:xfrm>
            <a:off x="609600" y="1337733"/>
            <a:ext cx="5911497" cy="2772000"/>
          </a:xfrm>
          <a:prstGeom prst="rect">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cxnSp>
        <p:nvCxnSpPr>
          <p:cNvPr id="14" name="Straight Arrow Connector 13">
            <a:extLst>
              <a:ext uri="{FF2B5EF4-FFF2-40B4-BE49-F238E27FC236}">
                <a16:creationId xmlns:a16="http://schemas.microsoft.com/office/drawing/2014/main" id="{484D44B9-07BC-46E1-88BB-BA06233A7F18}"/>
              </a:ext>
            </a:extLst>
          </p:cNvPr>
          <p:cNvCxnSpPr>
            <a:stCxn id="7" idx="3"/>
          </p:cNvCxnSpPr>
          <p:nvPr/>
        </p:nvCxnSpPr>
        <p:spPr>
          <a:xfrm>
            <a:off x="6521097" y="2723733"/>
            <a:ext cx="811036" cy="1543467"/>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24" name="Rectangle 23">
            <a:extLst>
              <a:ext uri="{FF2B5EF4-FFF2-40B4-BE49-F238E27FC236}">
                <a16:creationId xmlns:a16="http://schemas.microsoft.com/office/drawing/2014/main" id="{943ED740-419E-4766-88C8-E6FB18322FF6}"/>
              </a:ext>
            </a:extLst>
          </p:cNvPr>
          <p:cNvSpPr/>
          <p:nvPr/>
        </p:nvSpPr>
        <p:spPr>
          <a:xfrm>
            <a:off x="6874933" y="362840"/>
            <a:ext cx="1761067" cy="2005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7428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25" fill="hold" display="0">
                  <p:stCondLst>
                    <p:cond delay="indefinite"/>
                  </p:stCondLst>
                </p:cTn>
                <p:tgtEl>
                  <p:spTgt spid="6"/>
                </p:tgtEl>
              </p:cMediaNode>
            </p:video>
          </p:childTnLst>
        </p:cTn>
      </p:par>
    </p:tnLst>
    <p:bldLst>
      <p:bldP spid="4"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Google Shape;273;p19"/>
          <p:cNvSpPr txBox="1">
            <a:spLocks noGrp="1"/>
          </p:cNvSpPr>
          <p:nvPr>
            <p:ph type="title"/>
          </p:nvPr>
        </p:nvSpPr>
        <p:spPr>
          <a:xfrm>
            <a:off x="779099" y="167134"/>
            <a:ext cx="8364901"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a:latin typeface="Calibri" panose="020F0502020204030204" pitchFamily="34" charset="0"/>
                <a:cs typeface="Calibri" panose="020F0502020204030204" pitchFamily="34" charset="0"/>
              </a:rPr>
              <a:t>B3: Viết chương trình và sự kiện</a:t>
            </a:r>
            <a:endParaRPr>
              <a:latin typeface="Calibri" panose="020F0502020204030204" pitchFamily="34" charset="0"/>
              <a:cs typeface="Calibri" panose="020F0502020204030204" pitchFamily="34" charset="0"/>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 name="TextBox 3">
            <a:extLst>
              <a:ext uri="{FF2B5EF4-FFF2-40B4-BE49-F238E27FC236}">
                <a16:creationId xmlns:a16="http://schemas.microsoft.com/office/drawing/2014/main" id="{6A123BF8-C82D-4286-8FBA-FF49D21CB10F}"/>
              </a:ext>
            </a:extLst>
          </p:cNvPr>
          <p:cNvSpPr txBox="1"/>
          <p:nvPr/>
        </p:nvSpPr>
        <p:spPr>
          <a:xfrm>
            <a:off x="779099" y="563434"/>
            <a:ext cx="6840901" cy="369332"/>
          </a:xfrm>
          <a:prstGeom prst="rect">
            <a:avLst/>
          </a:prstGeom>
          <a:noFill/>
        </p:spPr>
        <p:txBody>
          <a:bodyPr wrap="square" rtlCol="0">
            <a:spAutoFit/>
          </a:bodyPr>
          <a:lstStyle/>
          <a:p>
            <a:r>
              <a:rPr lang="vi-VN" sz="1800">
                <a:latin typeface="Calibri" panose="020F0502020204030204" pitchFamily="34" charset="0"/>
                <a:cs typeface="Calibri" panose="020F0502020204030204" pitchFamily="34" charset="0"/>
              </a:rPr>
              <a:t>D, Chức năng ghi âm và chuyển giọng nói thành văn bản</a:t>
            </a:r>
            <a:endParaRPr lang="vi-VN" sz="1800">
              <a:solidFill>
                <a:srgbClr val="1B1B1B"/>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4DB1ED5-F1D4-431C-B786-A7AF56C04879}"/>
              </a:ext>
            </a:extLst>
          </p:cNvPr>
          <p:cNvSpPr/>
          <p:nvPr/>
        </p:nvSpPr>
        <p:spPr>
          <a:xfrm>
            <a:off x="-364067" y="563434"/>
            <a:ext cx="1075267" cy="935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Picture 16">
            <a:extLst>
              <a:ext uri="{FF2B5EF4-FFF2-40B4-BE49-F238E27FC236}">
                <a16:creationId xmlns:a16="http://schemas.microsoft.com/office/drawing/2014/main" id="{67EEE881-CD9C-42BD-9D9A-04A1E4EC1B0C}"/>
              </a:ext>
            </a:extLst>
          </p:cNvPr>
          <p:cNvPicPr>
            <a:picLocks noChangeAspect="1"/>
          </p:cNvPicPr>
          <p:nvPr/>
        </p:nvPicPr>
        <p:blipFill>
          <a:blip r:embed="rId5"/>
          <a:stretch>
            <a:fillRect/>
          </a:stretch>
        </p:blipFill>
        <p:spPr>
          <a:xfrm>
            <a:off x="6661094" y="219078"/>
            <a:ext cx="2245317" cy="4757288"/>
          </a:xfrm>
          <a:prstGeom prst="rect">
            <a:avLst/>
          </a:prstGeom>
        </p:spPr>
      </p:pic>
      <p:sp>
        <p:nvSpPr>
          <p:cNvPr id="23" name="Rectangle 22">
            <a:extLst>
              <a:ext uri="{FF2B5EF4-FFF2-40B4-BE49-F238E27FC236}">
                <a16:creationId xmlns:a16="http://schemas.microsoft.com/office/drawing/2014/main" id="{9238A206-D85E-4D6F-818F-2CE419027AF8}"/>
              </a:ext>
            </a:extLst>
          </p:cNvPr>
          <p:cNvSpPr/>
          <p:nvPr/>
        </p:nvSpPr>
        <p:spPr>
          <a:xfrm>
            <a:off x="6794499" y="377041"/>
            <a:ext cx="1971915" cy="431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F6CBF7EE-93A0-4266-92F1-8A914D6FBBCE}"/>
              </a:ext>
            </a:extLst>
          </p:cNvPr>
          <p:cNvSpPr/>
          <p:nvPr/>
        </p:nvSpPr>
        <p:spPr>
          <a:xfrm>
            <a:off x="609600" y="1337732"/>
            <a:ext cx="5911497" cy="3638633"/>
          </a:xfrm>
          <a:prstGeom prst="rect">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cxnSp>
        <p:nvCxnSpPr>
          <p:cNvPr id="14" name="Straight Arrow Connector 13">
            <a:extLst>
              <a:ext uri="{FF2B5EF4-FFF2-40B4-BE49-F238E27FC236}">
                <a16:creationId xmlns:a16="http://schemas.microsoft.com/office/drawing/2014/main" id="{484D44B9-07BC-46E1-88BB-BA06233A7F18}"/>
              </a:ext>
            </a:extLst>
          </p:cNvPr>
          <p:cNvCxnSpPr>
            <a:cxnSpLocks/>
            <a:stCxn id="7" idx="3"/>
          </p:cNvCxnSpPr>
          <p:nvPr/>
        </p:nvCxnSpPr>
        <p:spPr>
          <a:xfrm>
            <a:off x="6521097" y="3157049"/>
            <a:ext cx="1158170" cy="1059351"/>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69EF599-9E25-4C1C-968D-F52F574478E5}"/>
              </a:ext>
            </a:extLst>
          </p:cNvPr>
          <p:cNvPicPr>
            <a:picLocks noChangeAspect="1"/>
          </p:cNvPicPr>
          <p:nvPr/>
        </p:nvPicPr>
        <p:blipFill>
          <a:blip r:embed="rId6"/>
          <a:stretch>
            <a:fillRect/>
          </a:stretch>
        </p:blipFill>
        <p:spPr>
          <a:xfrm>
            <a:off x="779099" y="1466388"/>
            <a:ext cx="3564468" cy="481352"/>
          </a:xfrm>
          <a:prstGeom prst="rect">
            <a:avLst/>
          </a:prstGeom>
        </p:spPr>
      </p:pic>
      <p:pic>
        <p:nvPicPr>
          <p:cNvPr id="13" name="DA665DFC">
            <a:hlinkClick r:id="" action="ppaction://media"/>
            <a:extLst>
              <a:ext uri="{FF2B5EF4-FFF2-40B4-BE49-F238E27FC236}">
                <a16:creationId xmlns:a16="http://schemas.microsoft.com/office/drawing/2014/main" id="{02395FB7-6252-44CD-998D-B0423551604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794498" y="365284"/>
            <a:ext cx="1971915" cy="4389418"/>
          </a:xfrm>
          <a:prstGeom prst="rect">
            <a:avLst/>
          </a:prstGeom>
        </p:spPr>
      </p:pic>
      <p:pic>
        <p:nvPicPr>
          <p:cNvPr id="19" name="Picture 18">
            <a:extLst>
              <a:ext uri="{FF2B5EF4-FFF2-40B4-BE49-F238E27FC236}">
                <a16:creationId xmlns:a16="http://schemas.microsoft.com/office/drawing/2014/main" id="{0BB535EC-05C7-4514-98A2-8D6E2318FECA}"/>
              </a:ext>
            </a:extLst>
          </p:cNvPr>
          <p:cNvPicPr>
            <a:picLocks noChangeAspect="1"/>
          </p:cNvPicPr>
          <p:nvPr/>
        </p:nvPicPr>
        <p:blipFill>
          <a:blip r:embed="rId8"/>
          <a:stretch>
            <a:fillRect/>
          </a:stretch>
        </p:blipFill>
        <p:spPr>
          <a:xfrm>
            <a:off x="732859" y="2031839"/>
            <a:ext cx="5648240" cy="2860591"/>
          </a:xfrm>
          <a:prstGeom prst="rect">
            <a:avLst/>
          </a:prstGeom>
        </p:spPr>
      </p:pic>
      <p:pic>
        <p:nvPicPr>
          <p:cNvPr id="16" name="Picture 15">
            <a:extLst>
              <a:ext uri="{FF2B5EF4-FFF2-40B4-BE49-F238E27FC236}">
                <a16:creationId xmlns:a16="http://schemas.microsoft.com/office/drawing/2014/main" id="{82940D02-6E79-4FE2-B138-D8655BA80503}"/>
              </a:ext>
            </a:extLst>
          </p:cNvPr>
          <p:cNvPicPr>
            <a:picLocks noChangeAspect="1"/>
          </p:cNvPicPr>
          <p:nvPr/>
        </p:nvPicPr>
        <p:blipFill>
          <a:blip r:embed="rId9"/>
          <a:stretch>
            <a:fillRect/>
          </a:stretch>
        </p:blipFill>
        <p:spPr>
          <a:xfrm>
            <a:off x="650925" y="1421280"/>
            <a:ext cx="5812107" cy="3471150"/>
          </a:xfrm>
          <a:prstGeom prst="rect">
            <a:avLst/>
          </a:prstGeom>
        </p:spPr>
      </p:pic>
    </p:spTree>
    <p:extLst>
      <p:ext uri="{BB962C8B-B14F-4D97-AF65-F5344CB8AC3E}">
        <p14:creationId xmlns:p14="http://schemas.microsoft.com/office/powerpoint/2010/main" val="241035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3"/>
                </p:tgtEl>
              </p:cMediaNode>
            </p:video>
          </p:childTnLst>
        </p:cTn>
      </p:par>
    </p:tnLst>
    <p:bldLst>
      <p:bldP spid="4"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Google Shape;273;p19"/>
          <p:cNvSpPr txBox="1">
            <a:spLocks noGrp="1"/>
          </p:cNvSpPr>
          <p:nvPr>
            <p:ph type="title"/>
          </p:nvPr>
        </p:nvSpPr>
        <p:spPr>
          <a:xfrm>
            <a:off x="779099" y="167134"/>
            <a:ext cx="8364901"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vi-VN">
                <a:latin typeface="Calibri" panose="020F0502020204030204" pitchFamily="34" charset="0"/>
                <a:cs typeface="Calibri" panose="020F0502020204030204" pitchFamily="34" charset="0"/>
              </a:rPr>
              <a:t>B3: Viết chương trình và sự kiện</a:t>
            </a:r>
            <a:endParaRPr>
              <a:latin typeface="Calibri" panose="020F0502020204030204" pitchFamily="34" charset="0"/>
              <a:cs typeface="Calibri" panose="020F0502020204030204" pitchFamily="34" charset="0"/>
            </a:endParaRPr>
          </a:p>
        </p:txBody>
      </p:sp>
      <p:grpSp>
        <p:nvGrpSpPr>
          <p:cNvPr id="276" name="Google Shape;276;p19"/>
          <p:cNvGrpSpPr/>
          <p:nvPr/>
        </p:nvGrpSpPr>
        <p:grpSpPr>
          <a:xfrm>
            <a:off x="135880" y="874786"/>
            <a:ext cx="257118" cy="276131"/>
            <a:chOff x="611175" y="2326900"/>
            <a:chExt cx="362700" cy="389575"/>
          </a:xfrm>
        </p:grpSpPr>
        <p:sp>
          <p:nvSpPr>
            <p:cNvPr id="277" name="Google Shape;277;p19"/>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9"/>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9"/>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9"/>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 name="TextBox 3">
            <a:extLst>
              <a:ext uri="{FF2B5EF4-FFF2-40B4-BE49-F238E27FC236}">
                <a16:creationId xmlns:a16="http://schemas.microsoft.com/office/drawing/2014/main" id="{6A123BF8-C82D-4286-8FBA-FF49D21CB10F}"/>
              </a:ext>
            </a:extLst>
          </p:cNvPr>
          <p:cNvSpPr txBox="1"/>
          <p:nvPr/>
        </p:nvSpPr>
        <p:spPr>
          <a:xfrm>
            <a:off x="779099" y="563434"/>
            <a:ext cx="6840901" cy="369332"/>
          </a:xfrm>
          <a:prstGeom prst="rect">
            <a:avLst/>
          </a:prstGeom>
          <a:noFill/>
        </p:spPr>
        <p:txBody>
          <a:bodyPr wrap="square" rtlCol="0">
            <a:spAutoFit/>
          </a:bodyPr>
          <a:lstStyle/>
          <a:p>
            <a:r>
              <a:rPr lang="vi-VN" sz="1800">
                <a:latin typeface="Calibri" panose="020F0502020204030204" pitchFamily="34" charset="0"/>
                <a:cs typeface="Calibri" panose="020F0502020204030204" pitchFamily="34" charset="0"/>
              </a:rPr>
              <a:t>D, Chức năng chuyển văn bản thành giọng nói</a:t>
            </a:r>
            <a:endParaRPr lang="vi-VN" sz="1800">
              <a:solidFill>
                <a:srgbClr val="1B1B1B"/>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4DB1ED5-F1D4-431C-B786-A7AF56C04879}"/>
              </a:ext>
            </a:extLst>
          </p:cNvPr>
          <p:cNvSpPr/>
          <p:nvPr/>
        </p:nvSpPr>
        <p:spPr>
          <a:xfrm>
            <a:off x="-364067" y="563434"/>
            <a:ext cx="1075267" cy="935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Picture 16">
            <a:extLst>
              <a:ext uri="{FF2B5EF4-FFF2-40B4-BE49-F238E27FC236}">
                <a16:creationId xmlns:a16="http://schemas.microsoft.com/office/drawing/2014/main" id="{67EEE881-CD9C-42BD-9D9A-04A1E4EC1B0C}"/>
              </a:ext>
            </a:extLst>
          </p:cNvPr>
          <p:cNvPicPr>
            <a:picLocks noChangeAspect="1"/>
          </p:cNvPicPr>
          <p:nvPr/>
        </p:nvPicPr>
        <p:blipFill>
          <a:blip r:embed="rId5"/>
          <a:stretch>
            <a:fillRect/>
          </a:stretch>
        </p:blipFill>
        <p:spPr>
          <a:xfrm>
            <a:off x="6661094" y="219078"/>
            <a:ext cx="2245317" cy="4757288"/>
          </a:xfrm>
          <a:prstGeom prst="rect">
            <a:avLst/>
          </a:prstGeom>
        </p:spPr>
      </p:pic>
      <p:sp>
        <p:nvSpPr>
          <p:cNvPr id="23" name="Rectangle 22">
            <a:extLst>
              <a:ext uri="{FF2B5EF4-FFF2-40B4-BE49-F238E27FC236}">
                <a16:creationId xmlns:a16="http://schemas.microsoft.com/office/drawing/2014/main" id="{9238A206-D85E-4D6F-818F-2CE419027AF8}"/>
              </a:ext>
            </a:extLst>
          </p:cNvPr>
          <p:cNvSpPr/>
          <p:nvPr/>
        </p:nvSpPr>
        <p:spPr>
          <a:xfrm>
            <a:off x="6794499" y="377041"/>
            <a:ext cx="1971915" cy="431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F6CBF7EE-93A0-4266-92F1-8A914D6FBBCE}"/>
              </a:ext>
            </a:extLst>
          </p:cNvPr>
          <p:cNvSpPr/>
          <p:nvPr/>
        </p:nvSpPr>
        <p:spPr>
          <a:xfrm>
            <a:off x="609600" y="1337732"/>
            <a:ext cx="5911497" cy="3638633"/>
          </a:xfrm>
          <a:prstGeom prst="rect">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vi-VN"/>
          </a:p>
        </p:txBody>
      </p:sp>
      <p:pic>
        <p:nvPicPr>
          <p:cNvPr id="12" name="F1A5D903">
            <a:hlinkClick r:id="" action="ppaction://media"/>
            <a:extLst>
              <a:ext uri="{FF2B5EF4-FFF2-40B4-BE49-F238E27FC236}">
                <a16:creationId xmlns:a16="http://schemas.microsoft.com/office/drawing/2014/main" id="{07A663C8-B7BD-4D6E-B26C-DFCBA268DCB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59796" y="412077"/>
            <a:ext cx="2006618" cy="4354382"/>
          </a:xfrm>
          <a:prstGeom prst="rect">
            <a:avLst/>
          </a:prstGeom>
        </p:spPr>
      </p:pic>
      <p:cxnSp>
        <p:nvCxnSpPr>
          <p:cNvPr id="14" name="Straight Arrow Connector 13">
            <a:extLst>
              <a:ext uri="{FF2B5EF4-FFF2-40B4-BE49-F238E27FC236}">
                <a16:creationId xmlns:a16="http://schemas.microsoft.com/office/drawing/2014/main" id="{484D44B9-07BC-46E1-88BB-BA06233A7F18}"/>
              </a:ext>
            </a:extLst>
          </p:cNvPr>
          <p:cNvCxnSpPr>
            <a:cxnSpLocks/>
            <a:stCxn id="7" idx="3"/>
          </p:cNvCxnSpPr>
          <p:nvPr/>
        </p:nvCxnSpPr>
        <p:spPr>
          <a:xfrm>
            <a:off x="6521097" y="3157049"/>
            <a:ext cx="1606903" cy="1071074"/>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pic>
        <p:nvPicPr>
          <p:cNvPr id="3" name="Picture 2">
            <a:extLst>
              <a:ext uri="{FF2B5EF4-FFF2-40B4-BE49-F238E27FC236}">
                <a16:creationId xmlns:a16="http://schemas.microsoft.com/office/drawing/2014/main" id="{CBC24550-25A9-4B47-80FA-7E43CDE8DB19}"/>
              </a:ext>
            </a:extLst>
          </p:cNvPr>
          <p:cNvPicPr>
            <a:picLocks noChangeAspect="1"/>
          </p:cNvPicPr>
          <p:nvPr/>
        </p:nvPicPr>
        <p:blipFill>
          <a:blip r:embed="rId7"/>
          <a:stretch>
            <a:fillRect/>
          </a:stretch>
        </p:blipFill>
        <p:spPr>
          <a:xfrm>
            <a:off x="711199" y="1455100"/>
            <a:ext cx="5712305" cy="3445146"/>
          </a:xfrm>
          <a:prstGeom prst="rect">
            <a:avLst/>
          </a:prstGeom>
        </p:spPr>
      </p:pic>
      <p:pic>
        <p:nvPicPr>
          <p:cNvPr id="6" name="Picture 5">
            <a:extLst>
              <a:ext uri="{FF2B5EF4-FFF2-40B4-BE49-F238E27FC236}">
                <a16:creationId xmlns:a16="http://schemas.microsoft.com/office/drawing/2014/main" id="{49388C7A-1ABA-441B-AAF0-2CF9F32240E5}"/>
              </a:ext>
            </a:extLst>
          </p:cNvPr>
          <p:cNvPicPr>
            <a:picLocks noChangeAspect="1"/>
          </p:cNvPicPr>
          <p:nvPr/>
        </p:nvPicPr>
        <p:blipFill>
          <a:blip r:embed="rId8"/>
          <a:stretch>
            <a:fillRect/>
          </a:stretch>
        </p:blipFill>
        <p:spPr>
          <a:xfrm>
            <a:off x="709195" y="1417040"/>
            <a:ext cx="5712305" cy="3521265"/>
          </a:xfrm>
          <a:prstGeom prst="rect">
            <a:avLst/>
          </a:prstGeom>
        </p:spPr>
      </p:pic>
    </p:spTree>
    <p:extLst>
      <p:ext uri="{BB962C8B-B14F-4D97-AF65-F5344CB8AC3E}">
        <p14:creationId xmlns:p14="http://schemas.microsoft.com/office/powerpoint/2010/main" val="393105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2"/>
                </p:tgtEl>
              </p:cMediaNode>
            </p:video>
          </p:childTnLst>
        </p:cTn>
      </p:par>
    </p:tnLst>
    <p:bldLst>
      <p:bldP spid="4"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7"/>
          <p:cNvSpPr txBox="1">
            <a:spLocks noGrp="1"/>
          </p:cNvSpPr>
          <p:nvPr>
            <p:ph type="title"/>
          </p:nvPr>
        </p:nvSpPr>
        <p:spPr>
          <a:xfrm>
            <a:off x="779100" y="836000"/>
            <a:ext cx="6010500"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latin typeface="Calibri" panose="020F0502020204030204" pitchFamily="34" charset="0"/>
                <a:cs typeface="Calibri" panose="020F0502020204030204" pitchFamily="34" charset="0"/>
              </a:rPr>
              <a:t>Mục Lục</a:t>
            </a:r>
            <a:endParaRPr>
              <a:latin typeface="Calibri" panose="020F0502020204030204" pitchFamily="34" charset="0"/>
              <a:cs typeface="Calibri" panose="020F0502020204030204" pitchFamily="34" charset="0"/>
            </a:endParaRPr>
          </a:p>
        </p:txBody>
      </p:sp>
      <p:sp>
        <p:nvSpPr>
          <p:cNvPr id="240" name="Google Shape;240;p17"/>
          <p:cNvSpPr txBox="1">
            <a:spLocks noGrp="1"/>
          </p:cNvSpPr>
          <p:nvPr>
            <p:ph type="body" idx="1"/>
          </p:nvPr>
        </p:nvSpPr>
        <p:spPr>
          <a:xfrm>
            <a:off x="779100" y="1821600"/>
            <a:ext cx="6665700" cy="1681549"/>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Char char="⬢"/>
            </a:pPr>
            <a:r>
              <a:rPr lang="en-US" err="1">
                <a:latin typeface="Calibri" panose="020F0502020204030204" pitchFamily="34" charset="0"/>
                <a:cs typeface="Calibri" panose="020F0502020204030204" pitchFamily="34" charset="0"/>
              </a:rPr>
              <a:t>Giới</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thiệu</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nguyên</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lý</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hoạt</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động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của</a:t>
            </a:r>
            <a:r>
              <a:rPr lang="en-US">
                <a:latin typeface="Calibri" panose="020F0502020204030204" pitchFamily="34" charset="0"/>
                <a:cs typeface="Calibri" panose="020F0502020204030204" pitchFamily="34" charset="0"/>
              </a:rPr>
              <a:t> TTS </a:t>
            </a:r>
            <a:r>
              <a:rPr lang="en-US" err="1">
                <a:latin typeface="Calibri" panose="020F0502020204030204" pitchFamily="34" charset="0"/>
                <a:cs typeface="Calibri" panose="020F0502020204030204" pitchFamily="34" charset="0"/>
              </a:rPr>
              <a:t>và</a:t>
            </a:r>
            <a:r>
              <a:rPr lang="en-US">
                <a:latin typeface="Calibri" panose="020F0502020204030204" pitchFamily="34" charset="0"/>
                <a:cs typeface="Calibri" panose="020F0502020204030204" pitchFamily="34" charset="0"/>
              </a:rPr>
              <a:t> STT</a:t>
            </a:r>
          </a:p>
          <a:p>
            <a:pPr lvl="0"/>
            <a:r>
              <a:rPr lang="en-US" err="1">
                <a:latin typeface="Calibri" panose="020F0502020204030204" pitchFamily="34" charset="0"/>
                <a:cs typeface="Calibri" panose="020F0502020204030204" pitchFamily="34" charset="0"/>
              </a:rPr>
              <a:t>Ứng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dụng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trong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đời</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sống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của</a:t>
            </a:r>
            <a:r>
              <a:rPr lang="en-US">
                <a:latin typeface="Calibri" panose="020F0502020204030204" pitchFamily="34" charset="0"/>
                <a:cs typeface="Calibri" panose="020F0502020204030204" pitchFamily="34" charset="0"/>
              </a:rPr>
              <a:t> TTS </a:t>
            </a:r>
            <a:r>
              <a:rPr lang="en-US" err="1">
                <a:latin typeface="Calibri" panose="020F0502020204030204" pitchFamily="34" charset="0"/>
                <a:cs typeface="Calibri" panose="020F0502020204030204" pitchFamily="34" charset="0"/>
              </a:rPr>
              <a:t>và</a:t>
            </a:r>
            <a:r>
              <a:rPr lang="en-US">
                <a:latin typeface="Calibri" panose="020F0502020204030204" pitchFamily="34" charset="0"/>
                <a:cs typeface="Calibri" panose="020F0502020204030204" pitchFamily="34" charset="0"/>
              </a:rPr>
              <a:t> STT</a:t>
            </a:r>
          </a:p>
          <a:p>
            <a:pPr marL="457200" lvl="0" indent="-330200" algn="l" rtl="0">
              <a:spcBef>
                <a:spcPts val="0"/>
              </a:spcBef>
              <a:spcAft>
                <a:spcPts val="0"/>
              </a:spcAft>
              <a:buSzPts val="1600"/>
              <a:buChar char="⬢"/>
            </a:pPr>
            <a:r>
              <a:rPr lang="en-US" err="1">
                <a:latin typeface="Calibri" panose="020F0502020204030204" pitchFamily="34" charset="0"/>
                <a:cs typeface="Calibri" panose="020F0502020204030204" pitchFamily="34" charset="0"/>
              </a:rPr>
              <a:t>Ứng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dụng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vào</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bài</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thi</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cuối</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môn</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sắp</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tới</a:t>
            </a:r>
            <a:endParaRPr>
              <a:latin typeface="Calibri" panose="020F0502020204030204" pitchFamily="34" charset="0"/>
              <a:cs typeface="Calibri" panose="020F0502020204030204" pitchFamily="34" charset="0"/>
            </a:endParaRPr>
          </a:p>
        </p:txBody>
      </p:sp>
      <p:sp>
        <p:nvSpPr>
          <p:cNvPr id="241" name="Google Shape;241;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grpSp>
        <p:nvGrpSpPr>
          <p:cNvPr id="10" name="Google Shape;913;p47"/>
          <p:cNvGrpSpPr/>
          <p:nvPr/>
        </p:nvGrpSpPr>
        <p:grpSpPr>
          <a:xfrm>
            <a:off x="83600" y="885091"/>
            <a:ext cx="358351" cy="298118"/>
            <a:chOff x="1926350" y="995225"/>
            <a:chExt cx="428650" cy="356600"/>
          </a:xfrm>
          <a:solidFill>
            <a:schemeClr val="bg1"/>
          </a:solidFill>
        </p:grpSpPr>
        <p:sp>
          <p:nvSpPr>
            <p:cNvPr id="11" name="Google Shape;914;p47"/>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 name="Google Shape;915;p47"/>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 name="Google Shape;916;p47"/>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4" name="Google Shape;917;p47"/>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5" name="Google Shape;228;p15"/>
          <p:cNvSpPr txBox="1"/>
          <p:nvPr/>
        </p:nvSpPr>
        <p:spPr>
          <a:xfrm>
            <a:off x="674639" y="1311500"/>
            <a:ext cx="5596561" cy="430900"/>
          </a:xfrm>
          <a:prstGeom prst="rect">
            <a:avLst/>
          </a:prstGeom>
          <a:noFill/>
          <a:ln>
            <a:noFill/>
          </a:ln>
        </p:spPr>
        <p:txBody>
          <a:bodyPr spcFirstLastPara="1" wrap="square" lIns="91425" tIns="91425" rIns="91425" bIns="91425" anchor="ctr" anchorCtr="0">
            <a:noAutofit/>
          </a:bodyPr>
          <a:lstStyle/>
          <a:p>
            <a:pPr marL="0" marR="0" lvl="0" indent="0" rtl="0">
              <a:lnSpc>
                <a:spcPct val="90000"/>
              </a:lnSpc>
              <a:spcBef>
                <a:spcPts val="0"/>
              </a:spcBef>
              <a:spcAft>
                <a:spcPts val="0"/>
              </a:spcAft>
              <a:buNone/>
            </a:pPr>
            <a:r>
              <a:rPr lang="en" sz="3200" b="1">
                <a:solidFill>
                  <a:schemeClr val="accent1"/>
                </a:solidFill>
                <a:latin typeface="Calibri" panose="020F0502020204030204" pitchFamily="34" charset="0"/>
                <a:ea typeface="Catamaran"/>
                <a:cs typeface="Calibri" panose="020F0502020204030204" pitchFamily="34" charset="0"/>
                <a:sym typeface="Catamaran"/>
              </a:rPr>
              <a:t>1. Lý thuyết </a:t>
            </a:r>
            <a:endParaRPr sz="3200" b="1">
              <a:solidFill>
                <a:schemeClr val="accent1"/>
              </a:solidFill>
              <a:latin typeface="Calibri" panose="020F0502020204030204" pitchFamily="34" charset="0"/>
              <a:ea typeface="Catamaran"/>
              <a:cs typeface="Calibri" panose="020F0502020204030204" pitchFamily="34" charset="0"/>
              <a:sym typeface="Catamaran"/>
            </a:endParaRPr>
          </a:p>
        </p:txBody>
      </p:sp>
      <p:sp>
        <p:nvSpPr>
          <p:cNvPr id="16" name="Google Shape;228;p15"/>
          <p:cNvSpPr txBox="1"/>
          <p:nvPr/>
        </p:nvSpPr>
        <p:spPr>
          <a:xfrm>
            <a:off x="674638" y="3287699"/>
            <a:ext cx="7662962" cy="430900"/>
          </a:xfrm>
          <a:prstGeom prst="rect">
            <a:avLst/>
          </a:prstGeom>
          <a:noFill/>
          <a:ln>
            <a:noFill/>
          </a:ln>
        </p:spPr>
        <p:txBody>
          <a:bodyPr spcFirstLastPara="1" wrap="square" lIns="91425" tIns="91425" rIns="91425" bIns="91425" anchor="ctr" anchorCtr="0">
            <a:noAutofit/>
          </a:bodyPr>
          <a:lstStyle/>
          <a:p>
            <a:pPr marL="0" marR="0" lvl="0" indent="0" rtl="0">
              <a:lnSpc>
                <a:spcPct val="90000"/>
              </a:lnSpc>
              <a:spcBef>
                <a:spcPts val="0"/>
              </a:spcBef>
              <a:spcAft>
                <a:spcPts val="0"/>
              </a:spcAft>
              <a:buNone/>
            </a:pPr>
            <a:r>
              <a:rPr lang="en" sz="3200" b="1">
                <a:solidFill>
                  <a:schemeClr val="accent1"/>
                </a:solidFill>
                <a:latin typeface="Calibri" panose="020F0502020204030204" pitchFamily="34" charset="0"/>
                <a:ea typeface="Catamaran"/>
                <a:cs typeface="Calibri" panose="020F0502020204030204" pitchFamily="34" charset="0"/>
                <a:sym typeface="Catamaran"/>
              </a:rPr>
              <a:t>2. Thực hành trên Android Studio </a:t>
            </a:r>
            <a:endParaRPr sz="3200" b="1">
              <a:solidFill>
                <a:schemeClr val="accent1"/>
              </a:solidFill>
              <a:latin typeface="Calibri" panose="020F0502020204030204" pitchFamily="34" charset="0"/>
              <a:ea typeface="Catamaran"/>
              <a:cs typeface="Calibri" panose="020F0502020204030204" pitchFamily="34" charset="0"/>
              <a:sym typeface="Catamaran"/>
            </a:endParaRPr>
          </a:p>
        </p:txBody>
      </p:sp>
      <p:sp>
        <p:nvSpPr>
          <p:cNvPr id="17" name="Google Shape;240;p17"/>
          <p:cNvSpPr txBox="1">
            <a:spLocks/>
          </p:cNvSpPr>
          <p:nvPr/>
        </p:nvSpPr>
        <p:spPr>
          <a:xfrm>
            <a:off x="779100" y="3826599"/>
            <a:ext cx="6010500" cy="168154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5"/>
              </a:buClr>
              <a:buSzPts val="1600"/>
              <a:buFont typeface="Catamaran Thin"/>
              <a:buChar char="⬢"/>
              <a:defRPr sz="2400" b="0" i="0" u="none" strike="noStrike" cap="none">
                <a:solidFill>
                  <a:schemeClr val="dk1"/>
                </a:solidFill>
                <a:latin typeface="Catamaran Thin"/>
                <a:ea typeface="Catamaran Thin"/>
                <a:cs typeface="Catamaran Thin"/>
                <a:sym typeface="Catamaran Thin"/>
              </a:defRPr>
            </a:lvl1pPr>
            <a:lvl2pPr marL="914400" marR="0" lvl="1" indent="-330200" algn="l" rtl="0">
              <a:lnSpc>
                <a:spcPct val="115000"/>
              </a:lnSpc>
              <a:spcBef>
                <a:spcPts val="800"/>
              </a:spcBef>
              <a:spcAft>
                <a:spcPts val="0"/>
              </a:spcAft>
              <a:buClr>
                <a:schemeClr val="accent5"/>
              </a:buClr>
              <a:buSzPts val="1600"/>
              <a:buFont typeface="Catamaran Thin"/>
              <a:buChar char="⬡"/>
              <a:defRPr sz="2400" b="0" i="0" u="none" strike="noStrike" cap="none">
                <a:solidFill>
                  <a:schemeClr val="dk1"/>
                </a:solidFill>
                <a:latin typeface="Catamaran Thin"/>
                <a:ea typeface="Catamaran Thin"/>
                <a:cs typeface="Catamaran Thin"/>
                <a:sym typeface="Catamaran Thin"/>
              </a:defRPr>
            </a:lvl2pPr>
            <a:lvl3pPr marL="1371600" marR="0" lvl="2" indent="-330200" algn="l" rtl="0">
              <a:lnSpc>
                <a:spcPct val="115000"/>
              </a:lnSpc>
              <a:spcBef>
                <a:spcPts val="800"/>
              </a:spcBef>
              <a:spcAft>
                <a:spcPts val="0"/>
              </a:spcAft>
              <a:buClr>
                <a:schemeClr val="dk2"/>
              </a:buClr>
              <a:buSzPts val="1600"/>
              <a:buFont typeface="Catamaran Thin"/>
              <a:buChar char="⬡"/>
              <a:defRPr sz="2400" b="0" i="0" u="none" strike="noStrike" cap="none">
                <a:solidFill>
                  <a:schemeClr val="dk1"/>
                </a:solidFill>
                <a:latin typeface="Catamaran Thin"/>
                <a:ea typeface="Catamaran Thin"/>
                <a:cs typeface="Catamaran Thin"/>
                <a:sym typeface="Catamaran Thin"/>
              </a:defRPr>
            </a:lvl3pPr>
            <a:lvl4pPr marL="1828800" marR="0" lvl="3" indent="-381000" algn="l" rtl="0">
              <a:lnSpc>
                <a:spcPct val="115000"/>
              </a:lnSpc>
              <a:spcBef>
                <a:spcPts val="800"/>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4pPr>
            <a:lvl5pPr marL="2286000" marR="0" lvl="4" indent="-381000" algn="l" rtl="0">
              <a:lnSpc>
                <a:spcPct val="115000"/>
              </a:lnSpc>
              <a:spcBef>
                <a:spcPts val="800"/>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5pPr>
            <a:lvl6pPr marL="2743200" marR="0" lvl="5" indent="-381000" algn="l" rtl="0">
              <a:lnSpc>
                <a:spcPct val="115000"/>
              </a:lnSpc>
              <a:spcBef>
                <a:spcPts val="800"/>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6pPr>
            <a:lvl7pPr marL="3200400" marR="0" lvl="6" indent="-381000" algn="l" rtl="0">
              <a:lnSpc>
                <a:spcPct val="115000"/>
              </a:lnSpc>
              <a:spcBef>
                <a:spcPts val="800"/>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7pPr>
            <a:lvl8pPr marL="3657600" marR="0" lvl="7" indent="-381000" algn="l" rtl="0">
              <a:lnSpc>
                <a:spcPct val="115000"/>
              </a:lnSpc>
              <a:spcBef>
                <a:spcPts val="800"/>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8pPr>
            <a:lvl9pPr marL="4114800" marR="0" lvl="8" indent="-381000" algn="l" rtl="0">
              <a:lnSpc>
                <a:spcPct val="115000"/>
              </a:lnSpc>
              <a:spcBef>
                <a:spcPts val="800"/>
              </a:spcBef>
              <a:spcAft>
                <a:spcPts val="80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9pPr>
          </a:lstStyle>
          <a:p>
            <a:pPr lvl="0"/>
            <a:r>
              <a:rPr lang="en-US" err="1">
                <a:latin typeface="Calibri" panose="020F0502020204030204" pitchFamily="34" charset="0"/>
                <a:cs typeface="Calibri" panose="020F0502020204030204" pitchFamily="34" charset="0"/>
              </a:rPr>
              <a:t>Trình</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bày</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các</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bước</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tạo</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ra</a:t>
            </a:r>
            <a:r>
              <a:rPr lang="en-US">
                <a:latin typeface="Calibri" panose="020F0502020204030204" pitchFamily="34" charset="0"/>
                <a:cs typeface="Calibri" panose="020F0502020204030204" pitchFamily="34" charset="0"/>
              </a:rPr>
              <a:t> TTS </a:t>
            </a:r>
            <a:r>
              <a:rPr lang="en-US" err="1">
                <a:latin typeface="Calibri" panose="020F0502020204030204" pitchFamily="34" charset="0"/>
                <a:cs typeface="Calibri" panose="020F0502020204030204" pitchFamily="34" charset="0"/>
              </a:rPr>
              <a:t>và</a:t>
            </a:r>
            <a:r>
              <a:rPr lang="en-US">
                <a:latin typeface="Calibri" panose="020F0502020204030204" pitchFamily="34" charset="0"/>
                <a:cs typeface="Calibri" panose="020F0502020204030204" pitchFamily="34" charset="0"/>
              </a:rPr>
              <a:t> STT</a:t>
            </a:r>
          </a:p>
          <a:p>
            <a:r>
              <a:rPr lang="en-US" err="1">
                <a:latin typeface="Calibri" panose="020F0502020204030204" pitchFamily="34" charset="0"/>
                <a:cs typeface="Calibri" panose="020F0502020204030204" pitchFamily="34" charset="0"/>
              </a:rPr>
              <a:t>Các</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lỗi</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thường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gặp</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cách</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sửa</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chúng</a:t>
            </a: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691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ctrTitle"/>
          </p:nvPr>
        </p:nvSpPr>
        <p:spPr>
          <a:xfrm>
            <a:off x="2305150" y="2884378"/>
            <a:ext cx="5811000" cy="47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latin typeface="Calibri" panose="020F0502020204030204" pitchFamily="34" charset="0"/>
                <a:cs typeface="Calibri" panose="020F0502020204030204" pitchFamily="34" charset="0"/>
              </a:rPr>
              <a:t>Lý thuyết </a:t>
            </a:r>
            <a:endParaRPr>
              <a:latin typeface="Calibri" panose="020F0502020204030204" pitchFamily="34" charset="0"/>
              <a:cs typeface="Calibri" panose="020F0502020204030204" pitchFamily="34" charset="0"/>
            </a:endParaRPr>
          </a:p>
        </p:txBody>
      </p:sp>
      <p:sp>
        <p:nvSpPr>
          <p:cNvPr id="227" name="Google Shape;227;p15"/>
          <p:cNvSpPr txBox="1">
            <a:spLocks noGrp="1"/>
          </p:cNvSpPr>
          <p:nvPr>
            <p:ph type="subTitle" idx="1"/>
          </p:nvPr>
        </p:nvSpPr>
        <p:spPr>
          <a:xfrm>
            <a:off x="2305150" y="3385436"/>
            <a:ext cx="5811000" cy="410700"/>
          </a:xfrm>
          <a:prstGeom prst="rect">
            <a:avLst/>
          </a:prstGeom>
        </p:spPr>
        <p:txBody>
          <a:bodyPr spcFirstLastPara="1" wrap="square" lIns="0" tIns="0" rIns="0" bIns="0" anchor="t" anchorCtr="0">
            <a:noAutofit/>
          </a:bodyPr>
          <a:lstStyle/>
          <a:p>
            <a:pPr marL="0" lvl="0" indent="0" algn="l" rtl="0">
              <a:spcBef>
                <a:spcPts val="0"/>
              </a:spcBef>
              <a:spcAft>
                <a:spcPts val="800"/>
              </a:spcAft>
              <a:buNone/>
            </a:pPr>
            <a:r>
              <a:rPr lang="en">
                <a:latin typeface="Calibri" panose="020F0502020204030204" pitchFamily="34" charset="0"/>
                <a:cs typeface="Calibri" panose="020F0502020204030204" pitchFamily="34" charset="0"/>
              </a:rPr>
              <a:t>Giới thiệu, nguyên lý hoạt động của TTS và STT</a:t>
            </a:r>
            <a:endParaRPr>
              <a:latin typeface="Calibri" panose="020F0502020204030204" pitchFamily="34" charset="0"/>
              <a:cs typeface="Calibri" panose="020F0502020204030204" pitchFamily="34" charset="0"/>
            </a:endParaRPr>
          </a:p>
        </p:txBody>
      </p:sp>
      <p:sp>
        <p:nvSpPr>
          <p:cNvPr id="228" name="Google Shape;228;p15"/>
          <p:cNvSpPr txBox="1"/>
          <p:nvPr/>
        </p:nvSpPr>
        <p:spPr>
          <a:xfrm>
            <a:off x="0" y="2284736"/>
            <a:ext cx="2004000" cy="22014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 sz="9600" b="1">
                <a:solidFill>
                  <a:schemeClr val="lt1"/>
                </a:solidFill>
                <a:latin typeface="Catamaran"/>
                <a:ea typeface="Catamaran"/>
                <a:cs typeface="Catamaran"/>
                <a:sym typeface="Catamaran"/>
              </a:rPr>
              <a:t>1.1</a:t>
            </a:r>
            <a:endParaRPr sz="9600" b="1">
              <a:solidFill>
                <a:schemeClr val="lt1"/>
              </a:solidFill>
              <a:latin typeface="Catamaran"/>
              <a:ea typeface="Catamaran"/>
              <a:cs typeface="Catamaran"/>
              <a:sym typeface="Catamar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6"/>
          <p:cNvSpPr txBox="1">
            <a:spLocks noGrp="1"/>
          </p:cNvSpPr>
          <p:nvPr>
            <p:ph type="body" idx="1"/>
          </p:nvPr>
        </p:nvSpPr>
        <p:spPr>
          <a:xfrm>
            <a:off x="2753950" y="918975"/>
            <a:ext cx="3636000" cy="3636300"/>
          </a:xfrm>
          <a:prstGeom prst="rect">
            <a:avLst/>
          </a:prstGeom>
        </p:spPr>
        <p:txBody>
          <a:bodyPr spcFirstLastPara="1" wrap="square" lIns="0" tIns="0" rIns="0" bIns="0" anchor="ctr" anchorCtr="0">
            <a:noAutofit/>
          </a:bodyPr>
          <a:lstStyle/>
          <a:p>
            <a:pPr marL="0" lvl="0" indent="0">
              <a:lnSpc>
                <a:spcPct val="100000"/>
              </a:lnSpc>
              <a:spcAft>
                <a:spcPts val="800"/>
              </a:spcAft>
              <a:buNone/>
            </a:pPr>
            <a:r>
              <a:rPr lang="en-US">
                <a:latin typeface="Calibri" panose="020F0502020204030204" pitchFamily="34" charset="0"/>
                <a:cs typeface="Calibri" panose="020F0502020204030204" pitchFamily="34" charset="0"/>
              </a:rPr>
              <a:t>Text-to-Speech (TTS) </a:t>
            </a:r>
            <a:r>
              <a:rPr lang="en-US" err="1">
                <a:latin typeface="Calibri" panose="020F0502020204030204" pitchFamily="34" charset="0"/>
                <a:cs typeface="Calibri" panose="020F0502020204030204" pitchFamily="34" charset="0"/>
              </a:rPr>
              <a:t>là</a:t>
            </a:r>
            <a:r>
              <a:rPr lang="vi-VN">
                <a:latin typeface="Calibri" panose="020F0502020204030204" pitchFamily="34" charset="0"/>
                <a:cs typeface="Calibri" panose="020F0502020204030204" pitchFamily="34" charset="0"/>
              </a:rPr>
              <a:t> công nghệ hiểu văn bản và ngôn ngữ tự nhiên dựa trên nền tảng trí tuệ nhân tạo  để tạo ra âm thanh tổng hợp hoàn chỉnh với nhịp điệu và ngữ điệu phù hợp</a:t>
            </a:r>
            <a:endParaRPr>
              <a:latin typeface="Calibri" panose="020F0502020204030204" pitchFamily="34" charset="0"/>
              <a:cs typeface="Calibri" panose="020F0502020204030204" pitchFamily="34" charset="0"/>
            </a:endParaRPr>
          </a:p>
        </p:txBody>
      </p:sp>
      <p:sp>
        <p:nvSpPr>
          <p:cNvPr id="234" name="Google Shape;234;p1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6"/>
          <p:cNvSpPr txBox="1">
            <a:spLocks noGrp="1"/>
          </p:cNvSpPr>
          <p:nvPr>
            <p:ph type="body" idx="1"/>
          </p:nvPr>
        </p:nvSpPr>
        <p:spPr>
          <a:xfrm>
            <a:off x="2753950" y="918975"/>
            <a:ext cx="3636000" cy="3636300"/>
          </a:xfrm>
          <a:prstGeom prst="rect">
            <a:avLst/>
          </a:prstGeom>
        </p:spPr>
        <p:txBody>
          <a:bodyPr spcFirstLastPara="1" wrap="square" lIns="0" tIns="0" rIns="0" bIns="0" anchor="ctr" anchorCtr="0">
            <a:noAutofit/>
          </a:bodyPr>
          <a:lstStyle/>
          <a:p>
            <a:pPr marL="0" lvl="0" indent="0">
              <a:lnSpc>
                <a:spcPct val="100000"/>
              </a:lnSpc>
              <a:spcAft>
                <a:spcPts val="800"/>
              </a:spcAft>
              <a:buNone/>
            </a:pPr>
            <a:r>
              <a:rPr lang="vi-VN" sz="1800">
                <a:latin typeface="Calibri" panose="020F0502020204030204" pitchFamily="34" charset="0"/>
                <a:cs typeface="Calibri" panose="020F0502020204030204" pitchFamily="34" charset="0"/>
              </a:rPr>
              <a:t>Speech to Text(STT) là một công nghệ giúp AI nhận dạng âm thanh của tiếng nói người và tạo ra chuỗi văn bản tương ứng. Khởi đầu, tiếng nói sẽ được ghi nhận qua microphone và lưu trữ trong máy tính dưới dạng các tín hiệu số. Để máy tính có thể nhận dạng dữ liệu tiếng nói, rất nhiều kỹ thuật xử lý tín hiệu số và xử lý ngôn ngữ tự nhiên được sử dụng</a:t>
            </a:r>
            <a:endParaRPr sz="1800">
              <a:latin typeface="Calibri" panose="020F0502020204030204" pitchFamily="34" charset="0"/>
              <a:cs typeface="Calibri" panose="020F0502020204030204" pitchFamily="34" charset="0"/>
            </a:endParaRPr>
          </a:p>
        </p:txBody>
      </p:sp>
      <p:sp>
        <p:nvSpPr>
          <p:cNvPr id="234" name="Google Shape;234;p1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Tree>
    <p:extLst>
      <p:ext uri="{BB962C8B-B14F-4D97-AF65-F5344CB8AC3E}">
        <p14:creationId xmlns:p14="http://schemas.microsoft.com/office/powerpoint/2010/main" val="2740180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ctrTitle"/>
          </p:nvPr>
        </p:nvSpPr>
        <p:spPr>
          <a:xfrm>
            <a:off x="2305150" y="2884378"/>
            <a:ext cx="5811000" cy="475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latin typeface="Calibri" panose="020F0502020204030204" pitchFamily="34" charset="0"/>
                <a:cs typeface="Calibri" panose="020F0502020204030204" pitchFamily="34" charset="0"/>
              </a:rPr>
              <a:t>Lý thuyết </a:t>
            </a:r>
            <a:endParaRPr>
              <a:latin typeface="Calibri" panose="020F0502020204030204" pitchFamily="34" charset="0"/>
              <a:cs typeface="Calibri" panose="020F0502020204030204" pitchFamily="34" charset="0"/>
            </a:endParaRPr>
          </a:p>
        </p:txBody>
      </p:sp>
      <p:sp>
        <p:nvSpPr>
          <p:cNvPr id="227" name="Google Shape;227;p15"/>
          <p:cNvSpPr txBox="1">
            <a:spLocks noGrp="1"/>
          </p:cNvSpPr>
          <p:nvPr>
            <p:ph type="subTitle" idx="1"/>
          </p:nvPr>
        </p:nvSpPr>
        <p:spPr>
          <a:xfrm>
            <a:off x="2187386" y="3385436"/>
            <a:ext cx="5811000" cy="410700"/>
          </a:xfrm>
          <a:prstGeom prst="rect">
            <a:avLst/>
          </a:prstGeom>
        </p:spPr>
        <p:txBody>
          <a:bodyPr spcFirstLastPara="1" wrap="square" lIns="0" tIns="0" rIns="0" bIns="0" anchor="t" anchorCtr="0">
            <a:noAutofit/>
          </a:bodyPr>
          <a:lstStyle/>
          <a:p>
            <a:pPr lvl="0"/>
            <a:r>
              <a:rPr lang="en-US" err="1">
                <a:latin typeface="Calibri" panose="020F0502020204030204" pitchFamily="34" charset="0"/>
                <a:cs typeface="Calibri" panose="020F0502020204030204" pitchFamily="34" charset="0"/>
              </a:rPr>
              <a:t>Ứng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dụng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trong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đời</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sống</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của</a:t>
            </a:r>
            <a:r>
              <a:rPr lang="en-US">
                <a:latin typeface="Calibri" panose="020F0502020204030204" pitchFamily="34" charset="0"/>
                <a:cs typeface="Calibri" panose="020F0502020204030204" pitchFamily="34" charset="0"/>
              </a:rPr>
              <a:t> TTS </a:t>
            </a:r>
            <a:r>
              <a:rPr lang="en-US" err="1">
                <a:latin typeface="Calibri" panose="020F0502020204030204" pitchFamily="34" charset="0"/>
                <a:cs typeface="Calibri" panose="020F0502020204030204" pitchFamily="34" charset="0"/>
              </a:rPr>
              <a:t>và</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STT</a:t>
            </a:r>
            <a:endParaRPr lang="en-US">
              <a:latin typeface="Calibri" panose="020F0502020204030204" pitchFamily="34" charset="0"/>
              <a:cs typeface="Calibri" panose="020F0502020204030204" pitchFamily="34" charset="0"/>
            </a:endParaRPr>
          </a:p>
        </p:txBody>
      </p:sp>
      <p:sp>
        <p:nvSpPr>
          <p:cNvPr id="228" name="Google Shape;228;p15"/>
          <p:cNvSpPr txBox="1"/>
          <p:nvPr/>
        </p:nvSpPr>
        <p:spPr>
          <a:xfrm>
            <a:off x="75063" y="2284736"/>
            <a:ext cx="2004000" cy="22014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 sz="9600" b="1">
                <a:solidFill>
                  <a:schemeClr val="lt1"/>
                </a:solidFill>
                <a:latin typeface="Catamaran"/>
                <a:ea typeface="Catamaran"/>
                <a:cs typeface="Catamaran"/>
                <a:sym typeface="Catamaran"/>
              </a:rPr>
              <a:t>1.2</a:t>
            </a:r>
            <a:endParaRPr sz="9600" b="1">
              <a:solidFill>
                <a:schemeClr val="lt1"/>
              </a:solidFill>
              <a:latin typeface="Catamaran"/>
              <a:ea typeface="Catamaran"/>
              <a:cs typeface="Catamaran"/>
              <a:sym typeface="Catamaran"/>
            </a:endParaRPr>
          </a:p>
        </p:txBody>
      </p:sp>
    </p:spTree>
    <p:extLst>
      <p:ext uri="{BB962C8B-B14F-4D97-AF65-F5344CB8AC3E}">
        <p14:creationId xmlns:p14="http://schemas.microsoft.com/office/powerpoint/2010/main" val="2710116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7"/>
          <p:cNvSpPr txBox="1">
            <a:spLocks noGrp="1"/>
          </p:cNvSpPr>
          <p:nvPr>
            <p:ph type="title"/>
          </p:nvPr>
        </p:nvSpPr>
        <p:spPr>
          <a:xfrm>
            <a:off x="779100" y="836000"/>
            <a:ext cx="6010500" cy="39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latin typeface="Calibri" panose="020F0502020204030204" pitchFamily="34" charset="0"/>
                <a:cs typeface="Calibri" panose="020F0502020204030204" pitchFamily="34" charset="0"/>
              </a:rPr>
              <a:t>Ứng dụng trong cuộc sống</a:t>
            </a:r>
            <a:endParaRPr>
              <a:latin typeface="Calibri" panose="020F0502020204030204" pitchFamily="34" charset="0"/>
              <a:cs typeface="Calibri" panose="020F0502020204030204" pitchFamily="34" charset="0"/>
            </a:endParaRPr>
          </a:p>
        </p:txBody>
      </p:sp>
      <p:sp>
        <p:nvSpPr>
          <p:cNvPr id="240" name="Google Shape;240;p17"/>
          <p:cNvSpPr txBox="1">
            <a:spLocks noGrp="1"/>
          </p:cNvSpPr>
          <p:nvPr>
            <p:ph type="body" idx="1"/>
          </p:nvPr>
        </p:nvSpPr>
        <p:spPr>
          <a:xfrm>
            <a:off x="779100" y="1387544"/>
            <a:ext cx="6010500" cy="2884200"/>
          </a:xfrm>
          <a:prstGeom prst="rect">
            <a:avLst/>
          </a:prstGeom>
        </p:spPr>
        <p:txBody>
          <a:bodyPr spcFirstLastPara="1" wrap="square" lIns="0" tIns="0" rIns="0" bIns="0" anchor="t" anchorCtr="0">
            <a:noAutofit/>
          </a:bodyPr>
          <a:lstStyle/>
          <a:p>
            <a:pPr lvl="0"/>
            <a:r>
              <a:rPr lang="vi-VN" sz="1100">
                <a:latin typeface="Calibri" panose="020F0502020204030204" pitchFamily="34" charset="0"/>
                <a:cs typeface="Calibri" panose="020F0502020204030204" pitchFamily="34" charset="0"/>
              </a:rPr>
              <a:t>Với công nghệ STT-TSS có thể tạo ra những ứng dụng thông minh qua giọng nói, như tìm kiếm qua giọng nói trên smartphone, smartTV, các ứng dụng trợ lý áo như Siri trên iOS, Cortana trên Windows, hoặc các trợ lý nhà thông minh như Echo, Alexa của Amazon, Google Nest và Google Home của Google, Google </a:t>
            </a:r>
            <a:r>
              <a:rPr lang="en-US" sz="1100">
                <a:latin typeface="Calibri" panose="020F0502020204030204" pitchFamily="34" charset="0"/>
                <a:cs typeface="Calibri" panose="020F0502020204030204" pitchFamily="34" charset="0"/>
              </a:rPr>
              <a:t>Translate, </a:t>
            </a:r>
            <a:r>
              <a:rPr lang="en-US" sz="1100" err="1">
                <a:latin typeface="Calibri" panose="020F0502020204030204" pitchFamily="34" charset="0"/>
                <a:cs typeface="Calibri" panose="020F0502020204030204" pitchFamily="34" charset="0"/>
              </a:rPr>
              <a:t>những</a:t>
            </a:r>
            <a:r>
              <a:rPr lang="en-US" sz="1100">
                <a:latin typeface="Calibri" panose="020F0502020204030204" pitchFamily="34" charset="0"/>
                <a:cs typeface="Calibri" panose="020F0502020204030204" pitchFamily="34" charset="0"/>
              </a:rPr>
              <a:t> </a:t>
            </a:r>
            <a:r>
              <a:rPr lang="en-US" sz="1100" err="1">
                <a:latin typeface="Calibri" panose="020F0502020204030204" pitchFamily="34" charset="0"/>
                <a:cs typeface="Calibri" panose="020F0502020204030204" pitchFamily="34" charset="0"/>
              </a:rPr>
              <a:t>ứng</a:t>
            </a:r>
            <a:r>
              <a:rPr lang="en-US" sz="1100">
                <a:latin typeface="Calibri" panose="020F0502020204030204" pitchFamily="34" charset="0"/>
                <a:cs typeface="Calibri" panose="020F0502020204030204" pitchFamily="34" charset="0"/>
              </a:rPr>
              <a:t> </a:t>
            </a:r>
            <a:r>
              <a:rPr lang="en-US" sz="1100" err="1">
                <a:latin typeface="Calibri" panose="020F0502020204030204" pitchFamily="34" charset="0"/>
                <a:cs typeface="Calibri" panose="020F0502020204030204" pitchFamily="34" charset="0"/>
              </a:rPr>
              <a:t>dụng</a:t>
            </a:r>
            <a:r>
              <a:rPr lang="en-US" sz="1100">
                <a:latin typeface="Calibri" panose="020F0502020204030204" pitchFamily="34" charset="0"/>
                <a:cs typeface="Calibri" panose="020F0502020204030204" pitchFamily="34" charset="0"/>
              </a:rPr>
              <a:t> </a:t>
            </a:r>
            <a:r>
              <a:rPr lang="vi-VN" sz="1100">
                <a:latin typeface="Calibri" panose="020F0502020204030204" pitchFamily="34" charset="0"/>
                <a:cs typeface="Calibri" panose="020F0502020204030204" pitchFamily="34" charset="0"/>
              </a:rPr>
              <a:t>đọc văn bản ... Công nghệ nhận dạng giọng nói mở ra kỷ nguyên mới cho việc tương tác người máy. </a:t>
            </a:r>
          </a:p>
          <a:p>
            <a:pPr lvl="0"/>
            <a:r>
              <a:rPr lang="vi-VN" sz="1100">
                <a:solidFill>
                  <a:srgbClr val="C00000"/>
                </a:solidFill>
                <a:latin typeface="Calibri" panose="020F0502020204030204" pitchFamily="34" charset="0"/>
                <a:cs typeface="Calibri" panose="020F0502020204030204" pitchFamily="34" charset="0"/>
              </a:rPr>
              <a:t>Trong môi trường doanh nghiệp : </a:t>
            </a:r>
            <a:r>
              <a:rPr lang="vi-VN" sz="1100">
                <a:latin typeface="Calibri" panose="020F0502020204030204" pitchFamily="34" charset="0"/>
                <a:cs typeface="Calibri" panose="020F0502020204030204" pitchFamily="34" charset="0"/>
              </a:rPr>
              <a:t>Giảm thời gian tương tác, thời gian nhập liệu, dễ dàng tìm kiếm tài liệu, trả lời tự động thông tin của khách hàng, nhận và chuyển tiếp tin nhắn của khách hàng...</a:t>
            </a:r>
          </a:p>
          <a:p>
            <a:r>
              <a:rPr lang="vi-VN" sz="1100">
                <a:solidFill>
                  <a:srgbClr val="C00000"/>
                </a:solidFill>
                <a:latin typeface="Calibri" panose="020F0502020204030204" pitchFamily="34" charset="0"/>
                <a:cs typeface="Calibri" panose="020F0502020204030204" pitchFamily="34" charset="0"/>
              </a:rPr>
              <a:t>Trong điều khiển thiết bị thông minh và giao tiếp với robot : </a:t>
            </a:r>
            <a:r>
              <a:rPr lang="vi-VN" sz="1100">
                <a:latin typeface="Calibri" panose="020F0502020204030204" pitchFamily="34" charset="0"/>
                <a:cs typeface="Calibri" panose="020F0502020204030204" pitchFamily="34" charset="0"/>
              </a:rPr>
              <a:t>Công nghệ nhận dạng giọng nói giúp khoảng cách giao tiếp giữa người và máy được rút ngắn, Công nghệ nhận dạng giọng nói hiện nay giúp chủ nhân có thể điều khiển ngôi nhà thông minh của mình mà không cần dùng một nút ấn nào, năm 2017, Sophia, một robot có khả năng giao tiếp và biểu hiện sắc thái được phát triển từ Hong Kong vào năm 2016, còn được Arab Saudi cấp quyền công dân. Tất cả khả năng giao tiếp của robot đều là thành tựu của trí tuệ nhân tạo và xử lý ngôn ngữ tự nhiên.</a:t>
            </a:r>
          </a:p>
          <a:p>
            <a:r>
              <a:rPr lang="vi-VN" sz="1100">
                <a:solidFill>
                  <a:srgbClr val="C00000"/>
                </a:solidFill>
                <a:latin typeface="Calibri" panose="020F0502020204030204" pitchFamily="34" charset="0"/>
                <a:cs typeface="Calibri" panose="020F0502020204030204" pitchFamily="34" charset="0"/>
              </a:rPr>
              <a:t>Trong giáo dục : </a:t>
            </a:r>
            <a:r>
              <a:rPr lang="vi-VN" sz="1100">
                <a:latin typeface="Calibri" panose="020F0502020204030204" pitchFamily="34" charset="0"/>
                <a:cs typeface="Calibri" panose="020F0502020204030204" pitchFamily="34" charset="0"/>
              </a:rPr>
              <a:t>Rất nhiều ứng dụng dạy ngôn ngữ hiên nay sử dụng trí tuệ nhân tạo và nhận dạng tiếng nói như công nghệ chính đánh giá khả năng ngôn ngữ của người học. Những kỹ thuật này có thể thay thế giáo viên trong việc đánh giá  và hoàn thiện kỹ năng phát âm của học viên. </a:t>
            </a:r>
          </a:p>
          <a:p>
            <a:pPr lvl="0"/>
            <a:endParaRPr sz="1400">
              <a:latin typeface="Calibri" panose="020F0502020204030204" pitchFamily="34" charset="0"/>
              <a:cs typeface="Calibri" panose="020F0502020204030204" pitchFamily="34" charset="0"/>
            </a:endParaRPr>
          </a:p>
        </p:txBody>
      </p:sp>
      <p:sp>
        <p:nvSpPr>
          <p:cNvPr id="241" name="Google Shape;241;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10" name="Google Shape;1053;p47"/>
          <p:cNvSpPr/>
          <p:nvPr/>
        </p:nvSpPr>
        <p:spPr>
          <a:xfrm>
            <a:off x="68188" y="836000"/>
            <a:ext cx="392042" cy="392021"/>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8"/>
          <p:cNvSpPr txBox="1">
            <a:spLocks noGrp="1"/>
          </p:cNvSpPr>
          <p:nvPr>
            <p:ph type="ctrTitle" idx="4294967295"/>
          </p:nvPr>
        </p:nvSpPr>
        <p:spPr>
          <a:xfrm>
            <a:off x="338887" y="402121"/>
            <a:ext cx="2636325" cy="423618"/>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400" err="1">
                <a:solidFill>
                  <a:schemeClr val="lt1"/>
                </a:solidFill>
                <a:latin typeface="Calibri" panose="020F0502020204030204" pitchFamily="34" charset="0"/>
                <a:cs typeface="Calibri" panose="020F0502020204030204" pitchFamily="34" charset="0"/>
              </a:rPr>
              <a:t>Hình</a:t>
            </a:r>
            <a:r>
              <a:rPr lang="en-US" sz="2400">
                <a:solidFill>
                  <a:schemeClr val="lt1"/>
                </a:solidFill>
                <a:latin typeface="Calibri" panose="020F0502020204030204" pitchFamily="34" charset="0"/>
                <a:cs typeface="Calibri" panose="020F0502020204030204" pitchFamily="34" charset="0"/>
              </a:rPr>
              <a:t> </a:t>
            </a:r>
            <a:r>
              <a:rPr lang="en-US" sz="2400" err="1">
                <a:solidFill>
                  <a:schemeClr val="lt1"/>
                </a:solidFill>
                <a:latin typeface="Calibri" panose="020F0502020204030204" pitchFamily="34" charset="0"/>
                <a:cs typeface="Calibri" panose="020F0502020204030204" pitchFamily="34" charset="0"/>
              </a:rPr>
              <a:t>ảnh</a:t>
            </a:r>
            <a:r>
              <a:rPr lang="en-US" sz="2400">
                <a:solidFill>
                  <a:schemeClr val="lt1"/>
                </a:solidFill>
                <a:latin typeface="Calibri" panose="020F0502020204030204" pitchFamily="34" charset="0"/>
                <a:cs typeface="Calibri" panose="020F0502020204030204" pitchFamily="34" charset="0"/>
              </a:rPr>
              <a:t> minh </a:t>
            </a:r>
            <a:r>
              <a:rPr lang="en-US" sz="2400" err="1">
                <a:solidFill>
                  <a:schemeClr val="lt1"/>
                </a:solidFill>
                <a:latin typeface="Calibri" panose="020F0502020204030204" pitchFamily="34" charset="0"/>
                <a:cs typeface="Calibri" panose="020F0502020204030204" pitchFamily="34" charset="0"/>
              </a:rPr>
              <a:t>họa</a:t>
            </a:r>
            <a:r>
              <a:rPr lang="en-US" sz="2400">
                <a:solidFill>
                  <a:schemeClr val="lt1"/>
                </a:solidFill>
                <a:latin typeface="Calibri" panose="020F0502020204030204" pitchFamily="34" charset="0"/>
                <a:cs typeface="Calibri" panose="020F0502020204030204" pitchFamily="34" charset="0"/>
              </a:rPr>
              <a:t> :</a:t>
            </a:r>
            <a:endParaRPr sz="2400">
              <a:solidFill>
                <a:schemeClr val="lt1"/>
              </a:solidFill>
              <a:latin typeface="Calibri" panose="020F0502020204030204" pitchFamily="34" charset="0"/>
              <a:cs typeface="Calibri" panose="020F0502020204030204" pitchFamily="34" charset="0"/>
            </a:endParaRPr>
          </a:p>
        </p:txBody>
      </p:sp>
      <p:sp>
        <p:nvSpPr>
          <p:cNvPr id="253" name="Google Shape;253;p18"/>
          <p:cNvSpPr txBox="1">
            <a:spLocks noGrp="1"/>
          </p:cNvSpPr>
          <p:nvPr>
            <p:ph type="sldNum" idx="12"/>
          </p:nvPr>
        </p:nvSpPr>
        <p:spPr>
          <a:xfrm>
            <a:off x="8446465" y="4749900"/>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9</a:t>
            </a:fld>
            <a:endParaRPr>
              <a:solidFill>
                <a:schemeClr val="lt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637" y="2891827"/>
            <a:ext cx="2355518" cy="1386236"/>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236" y="2891827"/>
            <a:ext cx="1862920" cy="138623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093238" y="950111"/>
            <a:ext cx="2729554" cy="12776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520" y="925494"/>
            <a:ext cx="2751753" cy="13268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8015" y="2917179"/>
            <a:ext cx="2067840" cy="137924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4" name="Google Shape;251;p18"/>
          <p:cNvSpPr txBox="1">
            <a:spLocks/>
          </p:cNvSpPr>
          <p:nvPr/>
        </p:nvSpPr>
        <p:spPr>
          <a:xfrm>
            <a:off x="1438850" y="2486737"/>
            <a:ext cx="1536362" cy="16097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1pPr>
            <a:lvl2pPr marR="0" lvl="1"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2pPr>
            <a:lvl3pPr marR="0" lvl="2"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3pPr>
            <a:lvl4pPr marR="0" lvl="3"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4pPr>
            <a:lvl5pPr marR="0" lvl="4"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5pPr>
            <a:lvl6pPr marR="0" lvl="5"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6pPr>
            <a:lvl7pPr marR="0" lvl="6"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7pPr>
            <a:lvl8pPr marR="0" lvl="7"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8pPr>
            <a:lvl9pPr marR="0" lvl="8"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9pPr>
          </a:lstStyle>
          <a:p>
            <a:r>
              <a:rPr lang="en-US" sz="1200">
                <a:solidFill>
                  <a:schemeClr val="lt1"/>
                </a:solidFill>
                <a:latin typeface="Calibri" panose="020F0502020204030204" pitchFamily="34" charset="0"/>
                <a:cs typeface="Calibri" panose="020F0502020204030204" pitchFamily="34" charset="0"/>
              </a:rPr>
              <a:t>AI – </a:t>
            </a:r>
            <a:r>
              <a:rPr lang="en-US" sz="1200" err="1">
                <a:solidFill>
                  <a:schemeClr val="lt1"/>
                </a:solidFill>
                <a:latin typeface="Calibri" panose="020F0502020204030204" pitchFamily="34" charset="0"/>
                <a:cs typeface="Calibri" panose="020F0502020204030204" pitchFamily="34" charset="0"/>
              </a:rPr>
              <a:t>Trí</a:t>
            </a:r>
            <a:r>
              <a:rPr lang="en-US" sz="1200">
                <a:solidFill>
                  <a:schemeClr val="lt1"/>
                </a:solidFill>
                <a:latin typeface="Calibri" panose="020F0502020204030204" pitchFamily="34" charset="0"/>
                <a:cs typeface="Calibri" panose="020F0502020204030204" pitchFamily="34" charset="0"/>
              </a:rPr>
              <a:t> </a:t>
            </a:r>
            <a:r>
              <a:rPr lang="en-US" sz="1200" err="1">
                <a:solidFill>
                  <a:schemeClr val="lt1"/>
                </a:solidFill>
                <a:latin typeface="Calibri" panose="020F0502020204030204" pitchFamily="34" charset="0"/>
                <a:cs typeface="Calibri" panose="020F0502020204030204" pitchFamily="34" charset="0"/>
              </a:rPr>
              <a:t>tuệ</a:t>
            </a:r>
            <a:r>
              <a:rPr lang="en-US" sz="1200">
                <a:solidFill>
                  <a:schemeClr val="lt1"/>
                </a:solidFill>
                <a:latin typeface="Calibri" panose="020F0502020204030204" pitchFamily="34" charset="0"/>
                <a:cs typeface="Calibri" panose="020F0502020204030204" pitchFamily="34" charset="0"/>
              </a:rPr>
              <a:t> </a:t>
            </a:r>
            <a:r>
              <a:rPr lang="en-US" sz="1200" err="1">
                <a:solidFill>
                  <a:schemeClr val="lt1"/>
                </a:solidFill>
                <a:latin typeface="Calibri" panose="020F0502020204030204" pitchFamily="34" charset="0"/>
                <a:cs typeface="Calibri" panose="020F0502020204030204" pitchFamily="34" charset="0"/>
              </a:rPr>
              <a:t>nhân</a:t>
            </a:r>
            <a:r>
              <a:rPr lang="en-US" sz="1200">
                <a:solidFill>
                  <a:schemeClr val="lt1"/>
                </a:solidFill>
                <a:latin typeface="Calibri" panose="020F0502020204030204" pitchFamily="34" charset="0"/>
                <a:cs typeface="Calibri" panose="020F0502020204030204" pitchFamily="34" charset="0"/>
              </a:rPr>
              <a:t> </a:t>
            </a:r>
            <a:r>
              <a:rPr lang="en-US" sz="1200" err="1">
                <a:solidFill>
                  <a:schemeClr val="lt1"/>
                </a:solidFill>
                <a:latin typeface="Calibri" panose="020F0502020204030204" pitchFamily="34" charset="0"/>
                <a:cs typeface="Calibri" panose="020F0502020204030204" pitchFamily="34" charset="0"/>
              </a:rPr>
              <a:t>tạo</a:t>
            </a:r>
            <a:endParaRPr lang="en-US" sz="1200">
              <a:solidFill>
                <a:schemeClr val="lt1"/>
              </a:solidFill>
              <a:latin typeface="Calibri" panose="020F0502020204030204" pitchFamily="34" charset="0"/>
              <a:cs typeface="Calibri" panose="020F0502020204030204" pitchFamily="34" charset="0"/>
            </a:endParaRPr>
          </a:p>
        </p:txBody>
      </p:sp>
      <p:sp>
        <p:nvSpPr>
          <p:cNvPr id="25" name="Google Shape;251;p18"/>
          <p:cNvSpPr txBox="1">
            <a:spLocks/>
          </p:cNvSpPr>
          <p:nvPr/>
        </p:nvSpPr>
        <p:spPr>
          <a:xfrm>
            <a:off x="5870156" y="2479913"/>
            <a:ext cx="1536362" cy="16097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1pPr>
            <a:lvl2pPr marR="0" lvl="1"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2pPr>
            <a:lvl3pPr marR="0" lvl="2"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3pPr>
            <a:lvl4pPr marR="0" lvl="3"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4pPr>
            <a:lvl5pPr marR="0" lvl="4"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5pPr>
            <a:lvl6pPr marR="0" lvl="5"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6pPr>
            <a:lvl7pPr marR="0" lvl="6"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7pPr>
            <a:lvl8pPr marR="0" lvl="7"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8pPr>
            <a:lvl9pPr marR="0" lvl="8"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9pPr>
          </a:lstStyle>
          <a:p>
            <a:r>
              <a:rPr lang="en-US" sz="1200">
                <a:solidFill>
                  <a:schemeClr val="lt1"/>
                </a:solidFill>
                <a:latin typeface="Calibri" panose="020F0502020204030204" pitchFamily="34" charset="0"/>
                <a:cs typeface="Calibri" panose="020F0502020204030204" pitchFamily="34" charset="0"/>
              </a:rPr>
              <a:t>Cortana - Windows</a:t>
            </a:r>
          </a:p>
        </p:txBody>
      </p:sp>
      <p:sp>
        <p:nvSpPr>
          <p:cNvPr id="26" name="Google Shape;251;p18"/>
          <p:cNvSpPr txBox="1">
            <a:spLocks/>
          </p:cNvSpPr>
          <p:nvPr/>
        </p:nvSpPr>
        <p:spPr>
          <a:xfrm>
            <a:off x="1289713" y="4522175"/>
            <a:ext cx="1831228" cy="1398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1pPr>
            <a:lvl2pPr marR="0" lvl="1"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2pPr>
            <a:lvl3pPr marR="0" lvl="2"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3pPr>
            <a:lvl4pPr marR="0" lvl="3"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4pPr>
            <a:lvl5pPr marR="0" lvl="4"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5pPr>
            <a:lvl6pPr marR="0" lvl="5"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6pPr>
            <a:lvl7pPr marR="0" lvl="6"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7pPr>
            <a:lvl8pPr marR="0" lvl="7"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8pPr>
            <a:lvl9pPr marR="0" lvl="8"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9pPr>
          </a:lstStyle>
          <a:p>
            <a:r>
              <a:rPr lang="en-US" sz="1200">
                <a:solidFill>
                  <a:schemeClr val="lt1"/>
                </a:solidFill>
                <a:latin typeface="Calibri" panose="020F0502020204030204" pitchFamily="34" charset="0"/>
                <a:cs typeface="Calibri" panose="020F0502020204030204" pitchFamily="34" charset="0"/>
              </a:rPr>
              <a:t>Google Translate - Google</a:t>
            </a:r>
          </a:p>
        </p:txBody>
      </p:sp>
      <p:sp>
        <p:nvSpPr>
          <p:cNvPr id="27" name="Google Shape;251;p18"/>
          <p:cNvSpPr txBox="1">
            <a:spLocks/>
          </p:cNvSpPr>
          <p:nvPr/>
        </p:nvSpPr>
        <p:spPr>
          <a:xfrm>
            <a:off x="4591188" y="4511609"/>
            <a:ext cx="888388" cy="15041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1pPr>
            <a:lvl2pPr marR="0" lvl="1"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2pPr>
            <a:lvl3pPr marR="0" lvl="2"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3pPr>
            <a:lvl4pPr marR="0" lvl="3"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4pPr>
            <a:lvl5pPr marR="0" lvl="4"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5pPr>
            <a:lvl6pPr marR="0" lvl="5"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6pPr>
            <a:lvl7pPr marR="0" lvl="6"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7pPr>
            <a:lvl8pPr marR="0" lvl="7"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8pPr>
            <a:lvl9pPr marR="0" lvl="8"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9pPr>
          </a:lstStyle>
          <a:p>
            <a:r>
              <a:rPr lang="en-US" sz="1200">
                <a:solidFill>
                  <a:schemeClr val="lt1"/>
                </a:solidFill>
                <a:latin typeface="Calibri" panose="020F0502020204030204" pitchFamily="34" charset="0"/>
                <a:cs typeface="Calibri" panose="020F0502020204030204" pitchFamily="34" charset="0"/>
              </a:rPr>
              <a:t>Siri - Apple</a:t>
            </a:r>
          </a:p>
        </p:txBody>
      </p:sp>
      <p:sp>
        <p:nvSpPr>
          <p:cNvPr id="28" name="Google Shape;251;p18"/>
          <p:cNvSpPr txBox="1">
            <a:spLocks/>
          </p:cNvSpPr>
          <p:nvPr/>
        </p:nvSpPr>
        <p:spPr>
          <a:xfrm>
            <a:off x="6949823" y="4511609"/>
            <a:ext cx="1050039" cy="16097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1pPr>
            <a:lvl2pPr marR="0" lvl="1"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2pPr>
            <a:lvl3pPr marR="0" lvl="2"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3pPr>
            <a:lvl4pPr marR="0" lvl="3"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4pPr>
            <a:lvl5pPr marR="0" lvl="4"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5pPr>
            <a:lvl6pPr marR="0" lvl="5"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6pPr>
            <a:lvl7pPr marR="0" lvl="6"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7pPr>
            <a:lvl8pPr marR="0" lvl="7"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8pPr>
            <a:lvl9pPr marR="0" lvl="8" algn="l" rtl="0">
              <a:lnSpc>
                <a:spcPct val="90000"/>
              </a:lnSpc>
              <a:spcBef>
                <a:spcPts val="0"/>
              </a:spcBef>
              <a:spcAft>
                <a:spcPts val="0"/>
              </a:spcAft>
              <a:buClr>
                <a:schemeClr val="accent1"/>
              </a:buClr>
              <a:buSzPts val="3200"/>
              <a:buFont typeface="Catamaran"/>
              <a:buNone/>
              <a:defRPr sz="3200" b="1" i="0" u="none" strike="noStrike" cap="none">
                <a:solidFill>
                  <a:schemeClr val="accent1"/>
                </a:solidFill>
                <a:latin typeface="Catamaran"/>
                <a:ea typeface="Catamaran"/>
                <a:cs typeface="Catamaran"/>
                <a:sym typeface="Catamaran"/>
              </a:defRPr>
            </a:lvl9pPr>
          </a:lstStyle>
          <a:p>
            <a:r>
              <a:rPr lang="en-US" sz="1200">
                <a:solidFill>
                  <a:schemeClr val="lt1"/>
                </a:solidFill>
                <a:latin typeface="Calibri" panose="020F0502020204030204" pitchFamily="34" charset="0"/>
                <a:cs typeface="Calibri" panose="020F0502020204030204" pitchFamily="34" charset="0"/>
              </a:rPr>
              <a:t>Sophia - ROBOT</a:t>
            </a:r>
          </a:p>
        </p:txBody>
      </p:sp>
    </p:spTree>
  </p:cSld>
  <p:clrMapOvr>
    <a:masterClrMapping/>
  </p:clrMapOvr>
</p:sld>
</file>

<file path=ppt/theme/theme1.xml><?xml version="1.0" encoding="utf-8"?>
<a:theme xmlns:a="http://schemas.openxmlformats.org/drawingml/2006/main" name="Dauphin template">
  <a:themeElements>
    <a:clrScheme name="Custom 347">
      <a:dk1>
        <a:srgbClr val="210635"/>
      </a:dk1>
      <a:lt1>
        <a:srgbClr val="FFFFFF"/>
      </a:lt1>
      <a:dk2>
        <a:srgbClr val="89828F"/>
      </a:dk2>
      <a:lt2>
        <a:srgbClr val="F4F3F8"/>
      </a:lt2>
      <a:accent1>
        <a:srgbClr val="725DCF"/>
      </a:accent1>
      <a:accent2>
        <a:srgbClr val="BD6DE0"/>
      </a:accent2>
      <a:accent3>
        <a:srgbClr val="F07249"/>
      </a:accent3>
      <a:accent4>
        <a:srgbClr val="FFB200"/>
      </a:accent4>
      <a:accent5>
        <a:srgbClr val="9D91EE"/>
      </a:accent5>
      <a:accent6>
        <a:srgbClr val="3691E0"/>
      </a:accent6>
      <a:hlink>
        <a:srgbClr val="6A5DC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TotalTime>
  <Words>1394</Words>
  <Application>Microsoft Office PowerPoint</Application>
  <PresentationFormat>On-screen Show (16:9)</PresentationFormat>
  <Paragraphs>111</Paragraphs>
  <Slides>26</Slides>
  <Notes>26</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Catamaran</vt:lpstr>
      <vt:lpstr>Arial</vt:lpstr>
      <vt:lpstr>Calibri</vt:lpstr>
      <vt:lpstr>Catamaran Thin</vt:lpstr>
      <vt:lpstr>Dauphin template</vt:lpstr>
      <vt:lpstr>BÀI THUYẾT TRÌNH CHỦ ĐỀ NHẬN DIỆN GIỌNG NÓI </vt:lpstr>
      <vt:lpstr>Xin Chào !</vt:lpstr>
      <vt:lpstr>Mục Lục</vt:lpstr>
      <vt:lpstr>Lý thuyết </vt:lpstr>
      <vt:lpstr>PowerPoint Presentation</vt:lpstr>
      <vt:lpstr>PowerPoint Presentation</vt:lpstr>
      <vt:lpstr>Lý thuyết </vt:lpstr>
      <vt:lpstr>Ứng dụng trong cuộc sống</vt:lpstr>
      <vt:lpstr>Hình ảnh minh họa :</vt:lpstr>
      <vt:lpstr>Lý thuyết </vt:lpstr>
      <vt:lpstr>Ứng dụng vào bài thi cuối môn Android Nâng Cao</vt:lpstr>
      <vt:lpstr>Thực hành</vt:lpstr>
      <vt:lpstr>B1: Tạo project và add thư viện vào Build.gradle</vt:lpstr>
      <vt:lpstr>B1: Tạo project và add thư viện vào Build.gradle</vt:lpstr>
      <vt:lpstr>B2: Thiết kế giao diện cho app</vt:lpstr>
      <vt:lpstr>B2: Thiết kế giao diện cho app</vt:lpstr>
      <vt:lpstr>A, Thiết kế ảnh động lắng nghe người dùng</vt:lpstr>
      <vt:lpstr>B, Thiết kế ô chứa nội dung</vt:lpstr>
      <vt:lpstr>B, Thiết kế các button</vt:lpstr>
      <vt:lpstr>B3: Viết chương trình và sự kiện</vt:lpstr>
      <vt:lpstr>B3: Viết chương trình và sự kiện</vt:lpstr>
      <vt:lpstr>B3: Viết chương trình và sự kiện</vt:lpstr>
      <vt:lpstr>B3: Viết chương trình và sự kiện</vt:lpstr>
      <vt:lpstr>B3: Viết chương trình và sự kiện</vt:lpstr>
      <vt:lpstr>B3: Viết chương trình và sự kiện</vt:lpstr>
      <vt:lpstr>B3: Viết chương trình và sự kiện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THUYẾT TRÌNH : Text-to-Speech</dc:title>
  <dc:creator>Hiro Kaidoshi</dc:creator>
  <cp:lastModifiedBy>Huy Lê Ngọc</cp:lastModifiedBy>
  <cp:revision>20</cp:revision>
  <dcterms:modified xsi:type="dcterms:W3CDTF">2021-10-14T16:32:15Z</dcterms:modified>
</cp:coreProperties>
</file>